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75" r:id="rId5"/>
    <p:sldId id="283" r:id="rId6"/>
    <p:sldId id="284" r:id="rId7"/>
    <p:sldId id="285" r:id="rId8"/>
    <p:sldId id="286" r:id="rId9"/>
    <p:sldId id="281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</p:sldIdLst>
  <p:sldSz cx="9144000" cy="5715000" type="screen16x10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1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2" y="-9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tags" Target="tags/tag159.xml" /><Relationship Id="rId25" Type="http://schemas.openxmlformats.org/officeDocument/2006/relationships/presProps" Target="presProps.xml" /><Relationship Id="rId26" Type="http://schemas.openxmlformats.org/officeDocument/2006/relationships/viewProps" Target="viewProps.xml" /><Relationship Id="rId27" Type="http://schemas.openxmlformats.org/officeDocument/2006/relationships/theme" Target="theme/theme1.xml" /><Relationship Id="rId28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60718936-6FB8-3D40-AB32-807EEFF1FBF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1BB4F254-8251-E644-B748-FCE93B2D5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399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00106D6E-BA12-A343-B15C-9FAFDF35D337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877399DF-3C77-234E-8AD8-BF3CE33A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91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49.xml" /><Relationship Id="rId4" Type="http://schemas.openxmlformats.org/officeDocument/2006/relationships/tags" Target="../tags/tag50.xml" /><Relationship Id="rId5" Type="http://schemas.openxmlformats.org/officeDocument/2006/relationships/tags" Target="../tags/tag51.xml" /><Relationship Id="rId6" Type="http://schemas.openxmlformats.org/officeDocument/2006/relationships/tags" Target="../tags/tag52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59.xml" /><Relationship Id="rId4" Type="http://schemas.openxmlformats.org/officeDocument/2006/relationships/tags" Target="../tags/tag60.xml" /><Relationship Id="rId5" Type="http://schemas.openxmlformats.org/officeDocument/2006/relationships/tags" Target="../tags/tag61.xml" /><Relationship Id="rId6" Type="http://schemas.openxmlformats.org/officeDocument/2006/relationships/tags" Target="../tags/tag62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69.xml" /><Relationship Id="rId4" Type="http://schemas.openxmlformats.org/officeDocument/2006/relationships/tags" Target="../tags/tag70.xml" /><Relationship Id="rId5" Type="http://schemas.openxmlformats.org/officeDocument/2006/relationships/tags" Target="../tags/tag71.xml" /><Relationship Id="rId6" Type="http://schemas.openxmlformats.org/officeDocument/2006/relationships/tags" Target="../tags/tag72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79.xml" /><Relationship Id="rId4" Type="http://schemas.openxmlformats.org/officeDocument/2006/relationships/tags" Target="../tags/tag80.xml" /><Relationship Id="rId5" Type="http://schemas.openxmlformats.org/officeDocument/2006/relationships/tags" Target="../tags/tag81.xml" /><Relationship Id="rId6" Type="http://schemas.openxmlformats.org/officeDocument/2006/relationships/tags" Target="../tags/tag82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89.xml" /><Relationship Id="rId4" Type="http://schemas.openxmlformats.org/officeDocument/2006/relationships/tags" Target="../tags/tag90.xml" /><Relationship Id="rId5" Type="http://schemas.openxmlformats.org/officeDocument/2006/relationships/tags" Target="../tags/tag91.xml" /><Relationship Id="rId6" Type="http://schemas.openxmlformats.org/officeDocument/2006/relationships/tags" Target="../tags/tag92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99.xml" /><Relationship Id="rId4" Type="http://schemas.openxmlformats.org/officeDocument/2006/relationships/tags" Target="../tags/tag100.xml" /><Relationship Id="rId5" Type="http://schemas.openxmlformats.org/officeDocument/2006/relationships/tags" Target="../tags/tag101.xml" /><Relationship Id="rId6" Type="http://schemas.openxmlformats.org/officeDocument/2006/relationships/tags" Target="../tags/tag102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09.xml" /><Relationship Id="rId4" Type="http://schemas.openxmlformats.org/officeDocument/2006/relationships/tags" Target="../tags/tag110.xml" /><Relationship Id="rId5" Type="http://schemas.openxmlformats.org/officeDocument/2006/relationships/tags" Target="../tags/tag111.xml" /><Relationship Id="rId6" Type="http://schemas.openxmlformats.org/officeDocument/2006/relationships/tags" Target="../tags/tag112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19.xml" /><Relationship Id="rId4" Type="http://schemas.openxmlformats.org/officeDocument/2006/relationships/tags" Target="../tags/tag120.xml" /><Relationship Id="rId5" Type="http://schemas.openxmlformats.org/officeDocument/2006/relationships/tags" Target="../tags/tag121.xml" /><Relationship Id="rId6" Type="http://schemas.openxmlformats.org/officeDocument/2006/relationships/tags" Target="../tags/tag122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29.xml" /><Relationship Id="rId4" Type="http://schemas.openxmlformats.org/officeDocument/2006/relationships/tags" Target="../tags/tag130.xml" /><Relationship Id="rId5" Type="http://schemas.openxmlformats.org/officeDocument/2006/relationships/tags" Target="../tags/tag131.xml" /><Relationship Id="rId6" Type="http://schemas.openxmlformats.org/officeDocument/2006/relationships/tags" Target="../tags/tag132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39.xml" /><Relationship Id="rId4" Type="http://schemas.openxmlformats.org/officeDocument/2006/relationships/tags" Target="../tags/tag140.xml" /><Relationship Id="rId5" Type="http://schemas.openxmlformats.org/officeDocument/2006/relationships/tags" Target="../tags/tag141.xml" /><Relationship Id="rId6" Type="http://schemas.openxmlformats.org/officeDocument/2006/relationships/tags" Target="../tags/tag142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49.xml" /><Relationship Id="rId4" Type="http://schemas.openxmlformats.org/officeDocument/2006/relationships/tags" Target="../tags/tag150.xml" /><Relationship Id="rId5" Type="http://schemas.openxmlformats.org/officeDocument/2006/relationships/tags" Target="../tags/tag151.xml" /><Relationship Id="rId6" Type="http://schemas.openxmlformats.org/officeDocument/2006/relationships/tags" Target="../tags/tag152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tags" Target="../tags/tag1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29.xml" /><Relationship Id="rId4" Type="http://schemas.openxmlformats.org/officeDocument/2006/relationships/tags" Target="../tags/tag30.xml" /><Relationship Id="rId5" Type="http://schemas.openxmlformats.org/officeDocument/2006/relationships/tags" Target="../tags/tag31.xml" /><Relationship Id="rId6" Type="http://schemas.openxmlformats.org/officeDocument/2006/relationships/tags" Target="../tags/tag32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36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54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9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22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76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487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898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30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194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27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77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160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11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93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56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02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11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60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94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77399DF-3C77-234E-8AD8-BF3CE33AA9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2975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ctangle 10"/>
          <p:cNvSpPr/>
          <p:nvPr userDrawn="1"/>
        </p:nvSpPr>
        <p:spPr>
          <a:xfrm>
            <a:off x="1" y="3423229"/>
            <a:ext cx="9144000" cy="2307166"/>
          </a:xfrm>
          <a:prstGeom prst="rect">
            <a:avLst/>
          </a:prstGeom>
          <a:solidFill>
            <a:srgbClr val="8C16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338474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619" y="3545659"/>
            <a:ext cx="7772400" cy="957069"/>
          </a:xfrm>
        </p:spPr>
        <p:txBody>
          <a:bodyPr anchor="b">
            <a:normAutofit/>
          </a:bodyPr>
          <a:lstStyle>
            <a:defPPr>
              <a:defRPr kern="1200" smtId="4294967295"/>
            </a:defPPr>
            <a:lvl1pPr>
              <a:lnSpc>
                <a:spcPct val="100000"/>
              </a:lnSpc>
              <a:defRPr sz="280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619" y="4602066"/>
            <a:ext cx="7772400" cy="586414"/>
          </a:xfrm>
        </p:spPr>
        <p:txBody>
          <a:bodyPr anchor="t">
            <a:normAutofit/>
          </a:bodyPr>
          <a:lstStyle>
            <a:defPPr>
              <a:defRPr kern="1200" smtId="4294967295"/>
            </a:defPPr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0CCBBA9-3526-1A46-B093-5491CB102B91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GP-Logo-Colour.png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606" y="1894225"/>
            <a:ext cx="3622194" cy="95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59411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 userDrawn="1"/>
        </p:nvSpPr>
        <p:spPr>
          <a:xfrm>
            <a:off x="1" y="-1"/>
            <a:ext cx="9144000" cy="846667"/>
          </a:xfrm>
          <a:prstGeom prst="rect">
            <a:avLst/>
          </a:prstGeom>
          <a:solidFill>
            <a:srgbClr val="8C16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885151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8587C443-DE6F-DE41-A4B7-8389EF597C08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968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1979"/>
            <a:ext cx="2057400" cy="3656542"/>
          </a:xfrm>
        </p:spPr>
        <p:txBody>
          <a:bodyPr vert="eaVert"/>
          <a:lstStyle>
            <a:defPPr>
              <a:defRPr kern="1200" smtId="4294967295"/>
            </a:defPPr>
            <a:lvl1pPr>
              <a:defRPr>
                <a:solidFill>
                  <a:srgbClr val="8C161F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1979"/>
            <a:ext cx="6019800" cy="3656542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74626CA-E560-D449-B655-E34A53E435BC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7096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 userDrawn="1"/>
        </p:nvSpPr>
        <p:spPr>
          <a:xfrm>
            <a:off x="1" y="-1"/>
            <a:ext cx="9144000" cy="846667"/>
          </a:xfrm>
          <a:prstGeom prst="rect">
            <a:avLst/>
          </a:prstGeom>
          <a:solidFill>
            <a:srgbClr val="8C16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885151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2DA9DFA9-5032-F542-B3D8-60E7A1C5DC5B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0832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4434" y="3672419"/>
            <a:ext cx="7772400" cy="1135062"/>
          </a:xfrm>
        </p:spPr>
        <p:txBody>
          <a:bodyPr anchor="t">
            <a:noAutofit/>
          </a:bodyPr>
          <a:lstStyle>
            <a:defPPr>
              <a:defRPr kern="1200" smtId="4294967295"/>
            </a:defPPr>
            <a:lvl1pPr algn="l">
              <a:defRPr sz="3600" b="0" cap="none">
                <a:solidFill>
                  <a:srgbClr val="8C161F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4434" y="2422262"/>
            <a:ext cx="7772400" cy="1250156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051A95C-27A2-A843-BFAD-42B598DBE627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2488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 userDrawn="1"/>
        </p:nvSpPr>
        <p:spPr>
          <a:xfrm>
            <a:off x="1" y="-1"/>
            <a:ext cx="9144000" cy="846667"/>
          </a:xfrm>
          <a:prstGeom prst="rect">
            <a:avLst/>
          </a:prstGeom>
          <a:solidFill>
            <a:srgbClr val="8C16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885151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23338"/>
            <a:ext cx="4038600" cy="2828396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3338"/>
            <a:ext cx="4038600" cy="2828396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F8BC25C-29B7-074A-9805-A645E2D16C34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918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ctangle 9"/>
          <p:cNvSpPr/>
          <p:nvPr userDrawn="1"/>
        </p:nvSpPr>
        <p:spPr>
          <a:xfrm>
            <a:off x="1" y="-1"/>
            <a:ext cx="9144000" cy="846667"/>
          </a:xfrm>
          <a:prstGeom prst="rect">
            <a:avLst/>
          </a:prstGeom>
          <a:solidFill>
            <a:srgbClr val="8C16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885151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75"/>
            <a:ext cx="8229600" cy="656285"/>
          </a:xfrm>
        </p:spPr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>
            <a:normAutofit/>
          </a:bodyPr>
          <a:lstStyle>
            <a:defPPr>
              <a:defRPr kern="1200" smtId="4294967295"/>
            </a:defPPr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>
            <a:normAutofit/>
          </a:bodyPr>
          <a:lstStyle>
            <a:defPPr>
              <a:defRPr kern="1200" smtId="4294967295"/>
            </a:defPPr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9826389-1903-FF4E-BF49-1D2DFEE4363C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9326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Rectangle 5"/>
          <p:cNvSpPr/>
          <p:nvPr userDrawn="1"/>
        </p:nvSpPr>
        <p:spPr>
          <a:xfrm>
            <a:off x="1" y="-1"/>
            <a:ext cx="9144000" cy="846667"/>
          </a:xfrm>
          <a:prstGeom prst="rect">
            <a:avLst/>
          </a:prstGeom>
          <a:solidFill>
            <a:srgbClr val="8C16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885151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9409A676-D0DB-7A47-921E-26E3CF5D7AAC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3776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E548743D-403C-D54F-9693-39C8E47D5170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695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 userDrawn="1"/>
        </p:nvSpPr>
        <p:spPr>
          <a:xfrm>
            <a:off x="1" y="-1"/>
            <a:ext cx="9144000" cy="846667"/>
          </a:xfrm>
          <a:prstGeom prst="rect">
            <a:avLst/>
          </a:prstGeom>
          <a:solidFill>
            <a:srgbClr val="8C16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885151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81359"/>
            <a:ext cx="8229598" cy="657610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5917"/>
            <a:ext cx="5111750" cy="3909219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540DFD00-9874-B544-AB4D-E822C1272DAB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6493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CA53903A-FC1E-A14E-8417-6ABBD00D7EC9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87574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2.pn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4350" y="5296959"/>
            <a:ext cx="107449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C1A111EB-268F-B643-8875-A845619FB3A4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5445" y="5296959"/>
            <a:ext cx="1877345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ctr"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pPr algn="l"/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r"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48EF9F08-858F-2248-9BCE-B676683B90E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9335"/>
            <a:ext cx="8229600" cy="624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kern="1200" smtId="4294967295"/>
            </a:def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pic>
        <p:nvPicPr>
          <p:cNvPr id="11" name="Picture 10" descr="GP-Logo-Colour-small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284238"/>
            <a:ext cx="1028315" cy="27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2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/>
  <p:txStyles>
    <p:titleStyle>
      <a:defPPr>
        <a:defRPr kern="1200" smtId="4294967295"/>
      </a:defPPr>
      <a:lvl1pPr algn="l" defTabSz="457200" rtl="0" eaLnBrk="1" latinLnBrk="0" hangingPunct="1">
        <a:spcBef>
          <a:spcPct val="0"/>
        </a:spcBef>
        <a:buNone/>
        <a:defRPr sz="30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defPPr>
        <a:defRPr kern="1200" smtId="4294967295"/>
      </a:defPPr>
      <a:lvl1pPr marL="342900" indent="-342900" algn="l" defTabSz="457200" rtl="0" eaLnBrk="1" latinLnBrk="0" hangingPunct="1">
        <a:spcBef>
          <a:spcPct val="20000"/>
        </a:spcBef>
        <a:buClr>
          <a:srgbClr val="8C161F"/>
        </a:buClr>
        <a:buFont typeface="Wingdings" charset="2"/>
        <a:buChar char="§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80000"/>
        <a:buFont typeface="Wingdings" charset="2"/>
        <a:buChar char="§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Tx/>
        <a:buFont typeface="Lucida Grande"/>
        <a:buChar char="›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Lucida Grande"/>
        <a:buChar char="›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0.xml" /><Relationship Id="rId3" Type="http://schemas.openxmlformats.org/officeDocument/2006/relationships/tags" Target="../tags/tag53.xml" /><Relationship Id="rId4" Type="http://schemas.openxmlformats.org/officeDocument/2006/relationships/tags" Target="../tags/tag54.xml" /><Relationship Id="rId5" Type="http://schemas.openxmlformats.org/officeDocument/2006/relationships/tags" Target="../tags/tag55.xml" /><Relationship Id="rId6" Type="http://schemas.openxmlformats.org/officeDocument/2006/relationships/tags" Target="../tags/tag56.xml" /><Relationship Id="rId7" Type="http://schemas.openxmlformats.org/officeDocument/2006/relationships/tags" Target="../tags/tag57.xml" /><Relationship Id="rId8" Type="http://schemas.openxmlformats.org/officeDocument/2006/relationships/tags" Target="../tags/tag58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Relationship Id="rId3" Type="http://schemas.openxmlformats.org/officeDocument/2006/relationships/tags" Target="../tags/tag63.xml" /><Relationship Id="rId4" Type="http://schemas.openxmlformats.org/officeDocument/2006/relationships/tags" Target="../tags/tag64.xml" /><Relationship Id="rId5" Type="http://schemas.openxmlformats.org/officeDocument/2006/relationships/tags" Target="../tags/tag65.xml" /><Relationship Id="rId6" Type="http://schemas.openxmlformats.org/officeDocument/2006/relationships/tags" Target="../tags/tag66.xml" /><Relationship Id="rId7" Type="http://schemas.openxmlformats.org/officeDocument/2006/relationships/tags" Target="../tags/tag67.xml" /><Relationship Id="rId8" Type="http://schemas.openxmlformats.org/officeDocument/2006/relationships/tags" Target="../tags/tag68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2.xml" /><Relationship Id="rId3" Type="http://schemas.openxmlformats.org/officeDocument/2006/relationships/tags" Target="../tags/tag73.xml" /><Relationship Id="rId4" Type="http://schemas.openxmlformats.org/officeDocument/2006/relationships/tags" Target="../tags/tag74.xml" /><Relationship Id="rId5" Type="http://schemas.openxmlformats.org/officeDocument/2006/relationships/tags" Target="../tags/tag75.xml" /><Relationship Id="rId6" Type="http://schemas.openxmlformats.org/officeDocument/2006/relationships/tags" Target="../tags/tag76.xml" /><Relationship Id="rId7" Type="http://schemas.openxmlformats.org/officeDocument/2006/relationships/tags" Target="../tags/tag77.xml" /><Relationship Id="rId8" Type="http://schemas.openxmlformats.org/officeDocument/2006/relationships/tags" Target="../tags/tag78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3.xml" /><Relationship Id="rId3" Type="http://schemas.openxmlformats.org/officeDocument/2006/relationships/tags" Target="../tags/tag83.xml" /><Relationship Id="rId4" Type="http://schemas.openxmlformats.org/officeDocument/2006/relationships/tags" Target="../tags/tag84.xml" /><Relationship Id="rId5" Type="http://schemas.openxmlformats.org/officeDocument/2006/relationships/tags" Target="../tags/tag85.xml" /><Relationship Id="rId6" Type="http://schemas.openxmlformats.org/officeDocument/2006/relationships/tags" Target="../tags/tag86.xml" /><Relationship Id="rId7" Type="http://schemas.openxmlformats.org/officeDocument/2006/relationships/tags" Target="../tags/tag87.xml" /><Relationship Id="rId8" Type="http://schemas.openxmlformats.org/officeDocument/2006/relationships/tags" Target="../tags/tag88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4.xml" /><Relationship Id="rId3" Type="http://schemas.openxmlformats.org/officeDocument/2006/relationships/tags" Target="../tags/tag93.xml" /><Relationship Id="rId4" Type="http://schemas.openxmlformats.org/officeDocument/2006/relationships/tags" Target="../tags/tag94.xml" /><Relationship Id="rId5" Type="http://schemas.openxmlformats.org/officeDocument/2006/relationships/tags" Target="../tags/tag95.xml" /><Relationship Id="rId6" Type="http://schemas.openxmlformats.org/officeDocument/2006/relationships/tags" Target="../tags/tag96.xml" /><Relationship Id="rId7" Type="http://schemas.openxmlformats.org/officeDocument/2006/relationships/tags" Target="../tags/tag97.xml" /><Relationship Id="rId8" Type="http://schemas.openxmlformats.org/officeDocument/2006/relationships/tags" Target="../tags/tag98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5.xml" /><Relationship Id="rId3" Type="http://schemas.openxmlformats.org/officeDocument/2006/relationships/tags" Target="../tags/tag103.xml" /><Relationship Id="rId4" Type="http://schemas.openxmlformats.org/officeDocument/2006/relationships/tags" Target="../tags/tag104.xml" /><Relationship Id="rId5" Type="http://schemas.openxmlformats.org/officeDocument/2006/relationships/tags" Target="../tags/tag105.xml" /><Relationship Id="rId6" Type="http://schemas.openxmlformats.org/officeDocument/2006/relationships/tags" Target="../tags/tag106.xml" /><Relationship Id="rId7" Type="http://schemas.openxmlformats.org/officeDocument/2006/relationships/tags" Target="../tags/tag107.xml" /><Relationship Id="rId8" Type="http://schemas.openxmlformats.org/officeDocument/2006/relationships/tags" Target="../tags/tag108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6.xml" /><Relationship Id="rId3" Type="http://schemas.openxmlformats.org/officeDocument/2006/relationships/tags" Target="../tags/tag113.xml" /><Relationship Id="rId4" Type="http://schemas.openxmlformats.org/officeDocument/2006/relationships/tags" Target="../tags/tag114.xml" /><Relationship Id="rId5" Type="http://schemas.openxmlformats.org/officeDocument/2006/relationships/tags" Target="../tags/tag115.xml" /><Relationship Id="rId6" Type="http://schemas.openxmlformats.org/officeDocument/2006/relationships/tags" Target="../tags/tag116.xml" /><Relationship Id="rId7" Type="http://schemas.openxmlformats.org/officeDocument/2006/relationships/tags" Target="../tags/tag117.xml" /><Relationship Id="rId8" Type="http://schemas.openxmlformats.org/officeDocument/2006/relationships/tags" Target="../tags/tag118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7.xml" /><Relationship Id="rId3" Type="http://schemas.openxmlformats.org/officeDocument/2006/relationships/tags" Target="../tags/tag123.xml" /><Relationship Id="rId4" Type="http://schemas.openxmlformats.org/officeDocument/2006/relationships/tags" Target="../tags/tag124.xml" /><Relationship Id="rId5" Type="http://schemas.openxmlformats.org/officeDocument/2006/relationships/tags" Target="../tags/tag125.xml" /><Relationship Id="rId6" Type="http://schemas.openxmlformats.org/officeDocument/2006/relationships/tags" Target="../tags/tag126.xml" /><Relationship Id="rId7" Type="http://schemas.openxmlformats.org/officeDocument/2006/relationships/tags" Target="../tags/tag127.xml" /><Relationship Id="rId8" Type="http://schemas.openxmlformats.org/officeDocument/2006/relationships/tags" Target="../tags/tag128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8.xml" /><Relationship Id="rId3" Type="http://schemas.openxmlformats.org/officeDocument/2006/relationships/tags" Target="../tags/tag133.xml" /><Relationship Id="rId4" Type="http://schemas.openxmlformats.org/officeDocument/2006/relationships/tags" Target="../tags/tag134.xml" /><Relationship Id="rId5" Type="http://schemas.openxmlformats.org/officeDocument/2006/relationships/tags" Target="../tags/tag135.xml" /><Relationship Id="rId6" Type="http://schemas.openxmlformats.org/officeDocument/2006/relationships/tags" Target="../tags/tag136.xml" /><Relationship Id="rId7" Type="http://schemas.openxmlformats.org/officeDocument/2006/relationships/tags" Target="../tags/tag137.xml" /><Relationship Id="rId8" Type="http://schemas.openxmlformats.org/officeDocument/2006/relationships/tags" Target="../tags/tag138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9.xml" /><Relationship Id="rId3" Type="http://schemas.openxmlformats.org/officeDocument/2006/relationships/tags" Target="../tags/tag143.xml" /><Relationship Id="rId4" Type="http://schemas.openxmlformats.org/officeDocument/2006/relationships/tags" Target="../tags/tag144.xml" /><Relationship Id="rId5" Type="http://schemas.openxmlformats.org/officeDocument/2006/relationships/tags" Target="../tags/tag145.xml" /><Relationship Id="rId6" Type="http://schemas.openxmlformats.org/officeDocument/2006/relationships/tags" Target="../tags/tag146.xml" /><Relationship Id="rId7" Type="http://schemas.openxmlformats.org/officeDocument/2006/relationships/tags" Target="../tags/tag147.xml" /><Relationship Id="rId8" Type="http://schemas.openxmlformats.org/officeDocument/2006/relationships/tags" Target="../tags/tag148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0.xml" /><Relationship Id="rId3" Type="http://schemas.openxmlformats.org/officeDocument/2006/relationships/tags" Target="../tags/tag153.xml" /><Relationship Id="rId4" Type="http://schemas.openxmlformats.org/officeDocument/2006/relationships/tags" Target="../tags/tag154.xml" /><Relationship Id="rId5" Type="http://schemas.openxmlformats.org/officeDocument/2006/relationships/tags" Target="../tags/tag155.xml" /><Relationship Id="rId6" Type="http://schemas.openxmlformats.org/officeDocument/2006/relationships/tags" Target="../tags/tag156.xml" /><Relationship Id="rId7" Type="http://schemas.openxmlformats.org/officeDocument/2006/relationships/tags" Target="../tags/tag157.xml" /><Relationship Id="rId8" Type="http://schemas.openxmlformats.org/officeDocument/2006/relationships/tags" Target="../tags/tag158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Relationship Id="rId3" Type="http://schemas.openxmlformats.org/officeDocument/2006/relationships/tags" Target="../tags/tag1.xml" /><Relationship Id="rId4" Type="http://schemas.openxmlformats.org/officeDocument/2006/relationships/tags" Target="../tags/tag2.xml" /><Relationship Id="rId5" Type="http://schemas.openxmlformats.org/officeDocument/2006/relationships/tags" Target="../tags/tag3.xml" /><Relationship Id="rId6" Type="http://schemas.openxmlformats.org/officeDocument/2006/relationships/tags" Target="../tags/tag4.xml" /><Relationship Id="rId7" Type="http://schemas.openxmlformats.org/officeDocument/2006/relationships/tags" Target="../tags/tag5.xml" /><Relationship Id="rId8" Type="http://schemas.openxmlformats.org/officeDocument/2006/relationships/tags" Target="../tags/tag6.xml" /><Relationship Id="rId9" Type="http://schemas.openxmlformats.org/officeDocument/2006/relationships/tags" Target="../tags/tag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Relationship Id="rId3" Type="http://schemas.openxmlformats.org/officeDocument/2006/relationships/tags" Target="../tags/tag12.xml" /><Relationship Id="rId4" Type="http://schemas.openxmlformats.org/officeDocument/2006/relationships/tags" Target="../tags/tag13.xml" /><Relationship Id="rId5" Type="http://schemas.openxmlformats.org/officeDocument/2006/relationships/tags" Target="../tags/tag14.xml" /><Relationship Id="rId6" Type="http://schemas.openxmlformats.org/officeDocument/2006/relationships/tags" Target="../tags/tag15.xml" /><Relationship Id="rId7" Type="http://schemas.openxmlformats.org/officeDocument/2006/relationships/tags" Target="../tags/tag16.xml" /><Relationship Id="rId8" Type="http://schemas.openxmlformats.org/officeDocument/2006/relationships/tags" Target="../tags/tag1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28.xml" /><Relationship Id="rId2" Type="http://schemas.openxmlformats.org/officeDocument/2006/relationships/notesSlide" Target="../notesSlides/notesSlide7.xml" /><Relationship Id="rId3" Type="http://schemas.openxmlformats.org/officeDocument/2006/relationships/tags" Target="../tags/tag22.xml" /><Relationship Id="rId4" Type="http://schemas.openxmlformats.org/officeDocument/2006/relationships/tags" Target="../tags/tag23.xml" /><Relationship Id="rId5" Type="http://schemas.openxmlformats.org/officeDocument/2006/relationships/tags" Target="../tags/tag24.xml" /><Relationship Id="rId6" Type="http://schemas.openxmlformats.org/officeDocument/2006/relationships/tags" Target="../tags/tag25.xml" /><Relationship Id="rId7" Type="http://schemas.openxmlformats.org/officeDocument/2006/relationships/tags" Target="../tags/tag26.xml" /><Relationship Id="rId8" Type="http://schemas.openxmlformats.org/officeDocument/2006/relationships/tags" Target="../tags/tag27.xml" /><Relationship Id="rId9" Type="http://schemas.openxmlformats.org/officeDocument/2006/relationships/image" Target="../media/image3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Relationship Id="rId3" Type="http://schemas.openxmlformats.org/officeDocument/2006/relationships/tags" Target="../tags/tag33.xml" /><Relationship Id="rId4" Type="http://schemas.openxmlformats.org/officeDocument/2006/relationships/tags" Target="../tags/tag34.xml" /><Relationship Id="rId5" Type="http://schemas.openxmlformats.org/officeDocument/2006/relationships/tags" Target="../tags/tag35.xml" /><Relationship Id="rId6" Type="http://schemas.openxmlformats.org/officeDocument/2006/relationships/tags" Target="../tags/tag36.xml" /><Relationship Id="rId7" Type="http://schemas.openxmlformats.org/officeDocument/2006/relationships/tags" Target="../tags/tag37.xml" /><Relationship Id="rId8" Type="http://schemas.openxmlformats.org/officeDocument/2006/relationships/tags" Target="../tags/tag3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Relationship Id="rId3" Type="http://schemas.openxmlformats.org/officeDocument/2006/relationships/tags" Target="../tags/tag43.xml" /><Relationship Id="rId4" Type="http://schemas.openxmlformats.org/officeDocument/2006/relationships/tags" Target="../tags/tag44.xml" /><Relationship Id="rId5" Type="http://schemas.openxmlformats.org/officeDocument/2006/relationships/tags" Target="../tags/tag45.xml" /><Relationship Id="rId6" Type="http://schemas.openxmlformats.org/officeDocument/2006/relationships/tags" Target="../tags/tag46.xml" /><Relationship Id="rId7" Type="http://schemas.openxmlformats.org/officeDocument/2006/relationships/tags" Target="../tags/tag47.xml" /><Relationship Id="rId8" Type="http://schemas.openxmlformats.org/officeDocument/2006/relationships/tags" Target="../tags/tag48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Bill 148 and Ontario’s Post-Secondary Education Sector: What do the Changes Mean?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>
            <a:defPPr>
              <a:defRPr kern="1200" smtId="4294967295"/>
            </a:defPPr>
          </a:lstStyle>
          <a:p>
            <a:r>
              <a:rPr lang="en-US" smtClean="0"/>
              <a:t>Daniel Sheppard</a:t>
            </a:r>
          </a:p>
          <a:p>
            <a:r>
              <a:rPr lang="en-US" smtClean="0"/>
              <a:t>Goldblatt Partners LLP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644350" y="5296959"/>
            <a:ext cx="1247631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F4839A6-D197-3345-BC16-AA70271227E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81040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Equal Pay for Equal Work </a:t>
            </a:r>
            <a:r>
              <a:rPr lang="en-US" smtClean="0"/>
              <a:t>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10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Counter Arguments</a:t>
            </a:r>
          </a:p>
          <a:p>
            <a:pPr>
              <a:spcAft>
                <a:spcPts val="600"/>
              </a:spcAft>
            </a:pPr>
            <a:r>
              <a:rPr lang="en-CA" smtClean="0"/>
              <a:t>Substantially the same does not mean identical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But be aware that existing sex discrimination provisions are unhelpful here</a:t>
            </a:r>
          </a:p>
          <a:p>
            <a:pPr>
              <a:spcAft>
                <a:spcPts val="600"/>
              </a:spcAft>
            </a:pPr>
            <a:r>
              <a:rPr lang="en-CA" smtClean="0"/>
              <a:t>You can calculate how much of a F/T faculty’s pay is attributed to teaching (for example) and extrapolate from there</a:t>
            </a:r>
          </a:p>
        </p:txBody>
      </p:sp>
    </p:spTree>
    <p:extLst>
      <p:ext uri="{BB962C8B-B14F-4D97-AF65-F5344CB8AC3E}">
        <p14:creationId xmlns:p14="http://schemas.microsoft.com/office/powerpoint/2010/main" val="4146093448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Equal Pay for Equal Work </a:t>
            </a:r>
            <a:r>
              <a:rPr lang="en-US" smtClean="0"/>
              <a:t>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11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Potential employer arguments:</a:t>
            </a:r>
          </a:p>
          <a:p>
            <a:pPr>
              <a:spcAft>
                <a:spcPts val="600"/>
              </a:spcAft>
            </a:pPr>
            <a:r>
              <a:rPr lang="en-CA" smtClean="0"/>
              <a:t>We’re not paying them less because they are CLTAs (or adjuncts, etc…) we’re paying them less for some other reason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Seniority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Publication record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Literally anything they can think of other than sex!</a:t>
            </a:r>
          </a:p>
        </p:txBody>
      </p:sp>
    </p:spTree>
    <p:extLst>
      <p:ext uri="{BB962C8B-B14F-4D97-AF65-F5344CB8AC3E}">
        <p14:creationId xmlns:p14="http://schemas.microsoft.com/office/powerpoint/2010/main" val="3486998946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Equal Pay for Equal Work </a:t>
            </a:r>
            <a:r>
              <a:rPr lang="en-US" smtClean="0"/>
              <a:t>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12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Counter Arguments</a:t>
            </a:r>
          </a:p>
          <a:p>
            <a:pPr>
              <a:spcAft>
                <a:spcPts val="600"/>
              </a:spcAft>
            </a:pPr>
            <a:r>
              <a:rPr lang="en-CA" smtClean="0"/>
              <a:t>Will depend on the specific facts of any given situation</a:t>
            </a:r>
          </a:p>
          <a:p>
            <a:pPr>
              <a:spcAft>
                <a:spcPts val="600"/>
              </a:spcAft>
            </a:pPr>
            <a:r>
              <a:rPr lang="en-CA" smtClean="0"/>
              <a:t>The analysis under the equal pay provisions is highly fact-driven</a:t>
            </a:r>
          </a:p>
          <a:p>
            <a:pPr marL="0" indent="0">
              <a:spcAft>
                <a:spcPts val="600"/>
              </a:spcAft>
              <a:buNone/>
            </a:pPr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570666102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Equal Pay for Equal Work </a:t>
            </a:r>
            <a:r>
              <a:rPr lang="en-US" smtClean="0"/>
              <a:t>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13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When do these provisions come into force?</a:t>
            </a:r>
          </a:p>
          <a:p>
            <a:pPr>
              <a:spcAft>
                <a:spcPts val="600"/>
              </a:spcAft>
            </a:pPr>
            <a:r>
              <a:rPr lang="en-CA" smtClean="0"/>
              <a:t>April 1, 2018</a:t>
            </a:r>
          </a:p>
          <a:p>
            <a:pPr>
              <a:spcAft>
                <a:spcPts val="600"/>
              </a:spcAft>
            </a:pPr>
            <a:r>
              <a:rPr lang="en-CA" smtClean="0"/>
              <a:t>If you have an agreement in force as of that date which permits differential pay, your agreement governs until </a:t>
            </a:r>
            <a:r>
              <a:rPr lang="en-CA" i="1" smtClean="0"/>
              <a:t>earlier</a:t>
            </a:r>
            <a:r>
              <a:rPr lang="en-CA" smtClean="0"/>
              <a:t> of: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Expiry of that agreement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April 1, 2020</a:t>
            </a:r>
          </a:p>
          <a:p>
            <a:pPr marL="0" indent="0">
              <a:spcAft>
                <a:spcPts val="600"/>
              </a:spcAft>
              <a:buNone/>
            </a:pPr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39054797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Merger of Bargaining Units (</a:t>
            </a:r>
            <a:r>
              <a:rPr lang="en-US" i="1" smtClean="0"/>
              <a:t>LRA </a:t>
            </a:r>
            <a:r>
              <a:rPr lang="en-US" smtClean="0"/>
              <a:t>s. 15.1)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14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i="1" smtClean="0"/>
              <a:t>LRA</a:t>
            </a:r>
            <a:r>
              <a:rPr lang="en-CA"/>
              <a:t> </a:t>
            </a:r>
            <a:r>
              <a:rPr lang="en-CA" smtClean="0"/>
              <a:t>now permits the merger of two or more bargaining units where:</a:t>
            </a:r>
          </a:p>
          <a:p>
            <a:pPr>
              <a:spcAft>
                <a:spcPts val="600"/>
              </a:spcAft>
            </a:pPr>
            <a:r>
              <a:rPr lang="en-CA" smtClean="0"/>
              <a:t>They involve the same employer &amp; same bargaining agent; and</a:t>
            </a:r>
          </a:p>
          <a:p>
            <a:pPr>
              <a:spcAft>
                <a:spcPts val="600"/>
              </a:spcAft>
            </a:pPr>
            <a:r>
              <a:rPr lang="en-CA" smtClean="0"/>
              <a:t>At least one of the units is newly certified (within 3 months of application); and</a:t>
            </a:r>
          </a:p>
          <a:p>
            <a:pPr>
              <a:spcAft>
                <a:spcPts val="600"/>
              </a:spcAft>
            </a:pPr>
            <a:r>
              <a:rPr lang="en-CA" smtClean="0"/>
              <a:t>New unit does not have a collective agreement</a:t>
            </a:r>
          </a:p>
          <a:p>
            <a:pPr marL="0" indent="0">
              <a:spcAft>
                <a:spcPts val="600"/>
              </a:spcAft>
              <a:buNone/>
            </a:pPr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0268223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Merger of Bargaining Units (</a:t>
            </a:r>
            <a:r>
              <a:rPr lang="en-US" i="1" smtClean="0"/>
              <a:t>LRA </a:t>
            </a:r>
            <a:r>
              <a:rPr lang="en-US" smtClean="0"/>
              <a:t>s. 15.1)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15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In deciding whether to merge units, the Labour Board must consider “all factors” that are relevant, including whether merger would contribute to</a:t>
            </a:r>
          </a:p>
          <a:p>
            <a:pPr>
              <a:spcAft>
                <a:spcPts val="600"/>
              </a:spcAft>
            </a:pPr>
            <a:r>
              <a:rPr lang="en-CA" smtClean="0"/>
              <a:t>an effective collective bargaining relationship; and</a:t>
            </a:r>
          </a:p>
          <a:p>
            <a:pPr>
              <a:spcAft>
                <a:spcPts val="600"/>
              </a:spcAft>
            </a:pPr>
            <a:r>
              <a:rPr lang="en-CA" smtClean="0"/>
              <a:t>The development of collective bargaining in the industry more generally</a:t>
            </a:r>
          </a:p>
          <a:p>
            <a:pPr marL="0" indent="0">
              <a:spcAft>
                <a:spcPts val="600"/>
              </a:spcAft>
              <a:buNone/>
            </a:pPr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671550463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Merger of Bargaining Units (</a:t>
            </a:r>
            <a:r>
              <a:rPr lang="en-US" i="1" smtClean="0"/>
              <a:t>LRA </a:t>
            </a:r>
            <a:r>
              <a:rPr lang="en-US" smtClean="0"/>
              <a:t>s. 15.1)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16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If units merged, the Labour Board may make other orders, including:</a:t>
            </a:r>
          </a:p>
          <a:p>
            <a:pPr>
              <a:spcAft>
                <a:spcPts val="600"/>
              </a:spcAft>
            </a:pPr>
            <a:r>
              <a:rPr lang="en-CA" smtClean="0"/>
              <a:t>Extending an existing collective agreement to cover new unit members;</a:t>
            </a:r>
          </a:p>
          <a:p>
            <a:pPr>
              <a:spcAft>
                <a:spcPts val="600"/>
              </a:spcAft>
            </a:pPr>
            <a:r>
              <a:rPr lang="en-CA" smtClean="0"/>
              <a:t>Modifying terms of a collective agreement;</a:t>
            </a:r>
          </a:p>
          <a:p>
            <a:pPr>
              <a:spcAft>
                <a:spcPts val="600"/>
              </a:spcAft>
            </a:pPr>
            <a:r>
              <a:rPr lang="en-CA" smtClean="0"/>
              <a:t>Terminating an existing collective agreement and permitting new bargaining;</a:t>
            </a:r>
          </a:p>
          <a:p>
            <a:pPr marL="0" indent="0">
              <a:spcAft>
                <a:spcPts val="600"/>
              </a:spcAft>
              <a:buNone/>
            </a:pPr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423978816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Merger of Bargaining Units (</a:t>
            </a:r>
            <a:r>
              <a:rPr lang="en-US" i="1" smtClean="0"/>
              <a:t>LRA </a:t>
            </a:r>
            <a:r>
              <a:rPr lang="en-US" smtClean="0"/>
              <a:t>s. 15.1)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17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These powers similar to authority the Board had from 1993-1995</a:t>
            </a:r>
          </a:p>
          <a:p>
            <a:pPr marL="0" indent="0">
              <a:spcAft>
                <a:spcPts val="600"/>
              </a:spcAft>
              <a:buNone/>
            </a:pPr>
            <a:endParaRPr lang="en-CA"/>
          </a:p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Old case-law is largely pro-merger</a:t>
            </a:r>
          </a:p>
          <a:p>
            <a:pPr marL="0" indent="0">
              <a:spcAft>
                <a:spcPts val="600"/>
              </a:spcAft>
              <a:buNone/>
            </a:pPr>
            <a:endParaRPr lang="en-CA" smtClean="0"/>
          </a:p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Principles from the old case law include…</a:t>
            </a:r>
          </a:p>
        </p:txBody>
      </p:sp>
    </p:spTree>
    <p:extLst>
      <p:ext uri="{BB962C8B-B14F-4D97-AF65-F5344CB8AC3E}">
        <p14:creationId xmlns:p14="http://schemas.microsoft.com/office/powerpoint/2010/main" val="2326253137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Merger of Bargaining Units (</a:t>
            </a:r>
            <a:r>
              <a:rPr lang="en-US" i="1" smtClean="0"/>
              <a:t>LRA </a:t>
            </a:r>
            <a:r>
              <a:rPr lang="en-US" smtClean="0"/>
              <a:t>s. 15.1)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18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>
              <a:spcAft>
                <a:spcPts val="600"/>
              </a:spcAft>
            </a:pPr>
            <a:r>
              <a:rPr lang="en-CA" smtClean="0"/>
              <a:t>There is no need for there to be an existing “problem” with the bargaining unit structure;</a:t>
            </a:r>
          </a:p>
          <a:p>
            <a:pPr>
              <a:spcAft>
                <a:spcPts val="600"/>
              </a:spcAft>
            </a:pPr>
            <a:r>
              <a:rPr lang="en-CA" smtClean="0"/>
              <a:t>Merger presumptively reduces fragmentation and supports stable collective bargaining;</a:t>
            </a:r>
          </a:p>
          <a:p>
            <a:pPr>
              <a:spcAft>
                <a:spcPts val="600"/>
              </a:spcAft>
            </a:pPr>
            <a:r>
              <a:rPr lang="en-CA" smtClean="0"/>
              <a:t>Potential implementation difficulties is not a reason to deny merger order;</a:t>
            </a:r>
          </a:p>
          <a:p>
            <a:pPr>
              <a:spcAft>
                <a:spcPts val="600"/>
              </a:spcAft>
            </a:pPr>
            <a:r>
              <a:rPr lang="en-CA" smtClean="0"/>
              <a:t>Smaller units are good candidates for merger</a:t>
            </a:r>
          </a:p>
        </p:txBody>
      </p:sp>
    </p:spTree>
    <p:extLst>
      <p:ext uri="{BB962C8B-B14F-4D97-AF65-F5344CB8AC3E}">
        <p14:creationId xmlns:p14="http://schemas.microsoft.com/office/powerpoint/2010/main" val="1517701973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Merger of Bargaining Units (</a:t>
            </a:r>
            <a:r>
              <a:rPr lang="en-US" i="1" smtClean="0"/>
              <a:t>LRA </a:t>
            </a:r>
            <a:r>
              <a:rPr lang="en-US" smtClean="0"/>
              <a:t>s. 15.1)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19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When there is </a:t>
            </a:r>
            <a:r>
              <a:rPr lang="en-CA" i="1" smtClean="0"/>
              <a:t>no</a:t>
            </a:r>
            <a:r>
              <a:rPr lang="en-CA" smtClean="0"/>
              <a:t> newly certified unit, the </a:t>
            </a:r>
            <a:r>
              <a:rPr lang="en-CA" i="1" smtClean="0"/>
              <a:t>LRA</a:t>
            </a:r>
            <a:r>
              <a:rPr lang="en-CA" smtClean="0"/>
              <a:t> permits review of existing units when:</a:t>
            </a:r>
          </a:p>
          <a:p>
            <a:pPr>
              <a:spcAft>
                <a:spcPts val="600"/>
              </a:spcAft>
            </a:pPr>
            <a:r>
              <a:rPr lang="en-CA" smtClean="0"/>
              <a:t>Both the bargaining agent and the Employer agree with writing to do so; and</a:t>
            </a:r>
          </a:p>
          <a:p>
            <a:pPr>
              <a:spcAft>
                <a:spcPts val="600"/>
              </a:spcAft>
            </a:pPr>
            <a:r>
              <a:rPr lang="en-CA" smtClean="0"/>
              <a:t>The Labour Board gives its consent in response to a joint application of the parties</a:t>
            </a:r>
          </a:p>
          <a:p>
            <a:pPr marL="0" indent="0">
              <a:spcAft>
                <a:spcPts val="600"/>
              </a:spcAft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101434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What We’re Covering Today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CA" smtClean="0"/>
              <a:t>Bill 148 is the largest overhaul of labour &amp; employment laws since 1995</a:t>
            </a:r>
          </a:p>
          <a:p>
            <a:r>
              <a:rPr lang="en-CA" smtClean="0"/>
              <a:t>This presentation covers two changes of particular interests to faculty associations:</a:t>
            </a:r>
          </a:p>
          <a:p>
            <a:pPr lvl="1"/>
            <a:r>
              <a:rPr lang="en-CA" smtClean="0"/>
              <a:t>Equal pay protections for part time/casual workers</a:t>
            </a:r>
          </a:p>
          <a:p>
            <a:pPr lvl="1"/>
            <a:r>
              <a:rPr lang="en-CA" smtClean="0"/>
              <a:t>Consolidation &amp; review of bargaining units</a:t>
            </a:r>
          </a:p>
          <a:p>
            <a:r>
              <a:rPr lang="en-CA" smtClean="0"/>
              <a:t>Questions on any aspect of Bill 148 are welcome</a:t>
            </a:r>
          </a:p>
        </p:txBody>
      </p:sp>
    </p:spTree>
    <p:extLst>
      <p:ext uri="{BB962C8B-B14F-4D97-AF65-F5344CB8AC3E}">
        <p14:creationId xmlns:p14="http://schemas.microsoft.com/office/powerpoint/2010/main" val="3102385210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Merger of Bargaining Units (</a:t>
            </a:r>
            <a:r>
              <a:rPr lang="en-US" i="1" smtClean="0"/>
              <a:t>LRA </a:t>
            </a:r>
            <a:r>
              <a:rPr lang="en-US" smtClean="0"/>
              <a:t>s. 15.1)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20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Examples where these provisions may be relevant:</a:t>
            </a:r>
          </a:p>
          <a:p>
            <a:pPr>
              <a:spcAft>
                <a:spcPts val="600"/>
              </a:spcAft>
            </a:pPr>
            <a:r>
              <a:rPr lang="en-CA" smtClean="0"/>
              <a:t>Where there are new organizing opportunities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part-time academic staff at UofO Law School (207)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CLTAs at Osgoode Hall (3)</a:t>
            </a:r>
          </a:p>
          <a:p>
            <a:pPr>
              <a:spcAft>
                <a:spcPts val="600"/>
              </a:spcAft>
            </a:pPr>
            <a:r>
              <a:rPr lang="en-CA"/>
              <a:t>Where there are </a:t>
            </a:r>
            <a:r>
              <a:rPr lang="en-CA" smtClean="0"/>
              <a:t>existing, separate units for some workers (e.g. librarians)</a:t>
            </a:r>
            <a:endParaRPr lang="en-CA"/>
          </a:p>
          <a:p>
            <a:pPr>
              <a:spcAft>
                <a:spcPts val="600"/>
              </a:spcAft>
            </a:pPr>
            <a:endParaRPr lang="en-CA" smtClean="0"/>
          </a:p>
          <a:p>
            <a:pPr>
              <a:spcAft>
                <a:spcPts val="600"/>
              </a:spcAft>
            </a:pPr>
            <a:endParaRPr lang="en-CA" smtClean="0"/>
          </a:p>
          <a:p>
            <a:pPr marL="0" indent="0">
              <a:spcAft>
                <a:spcPts val="600"/>
              </a:spcAft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9901346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Equal Pay for Equal Work 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33501"/>
            <a:ext cx="8229600" cy="3511344"/>
          </a:xfrm>
        </p:spPr>
        <p:txBody>
          <a:bodyPr/>
          <a:lstStyle>
            <a:defPPr>
              <a:defRPr kern="1200" smtId="4294967295"/>
            </a:defPPr>
          </a:lstStyle>
          <a:p>
            <a:pPr marL="0" lvl="0" indent="0">
              <a:buNone/>
            </a:pPr>
            <a:r>
              <a:rPr lang="en-CA" smtClean="0"/>
              <a:t>Prohibits difference in “rate of pay” when done because of a “difference in employment status”</a:t>
            </a:r>
            <a:endParaRPr lang="en-CA"/>
          </a:p>
          <a:p>
            <a:r>
              <a:rPr lang="en-CA" smtClean="0"/>
              <a:t>Rate of pay is not defined (benefits?)</a:t>
            </a:r>
          </a:p>
          <a:p>
            <a:r>
              <a:rPr lang="en-CA" smtClean="0"/>
              <a:t>Difference in employment status means</a:t>
            </a:r>
          </a:p>
          <a:p>
            <a:pPr lvl="1"/>
            <a:r>
              <a:rPr lang="en-CA" smtClean="0"/>
              <a:t>A difference in # hours regularly worked; or</a:t>
            </a:r>
          </a:p>
          <a:p>
            <a:pPr lvl="1"/>
            <a:r>
              <a:rPr lang="en-CA" smtClean="0"/>
              <a:t>A difference in the term of employment, including permanent, temp, seasonal or casual status</a:t>
            </a:r>
          </a:p>
          <a:p>
            <a:endParaRPr lang="en-CA"/>
          </a:p>
          <a:p>
            <a:pPr marL="0" lvl="0" indent="0" algn="ctr">
              <a:buNone/>
            </a:pPr>
            <a:endParaRPr lang="en-CA" sz="2800" b="1" smtClean="0"/>
          </a:p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8977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Equal Pay for Equal Work 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688325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CA" smtClean="0"/>
              <a:t>Comparative process: must compare two workers to determine if provision violated</a:t>
            </a:r>
          </a:p>
          <a:p>
            <a:r>
              <a:rPr lang="en-CA" smtClean="0"/>
              <a:t>Comparison is only allowed if the comparators:</a:t>
            </a:r>
          </a:p>
          <a:p>
            <a:pPr lvl="1"/>
            <a:r>
              <a:rPr lang="en-CA" smtClean="0"/>
              <a:t>Perform substantially the same kind of work in the same establishment;</a:t>
            </a:r>
          </a:p>
          <a:p>
            <a:pPr lvl="1"/>
            <a:r>
              <a:rPr lang="en-CA" smtClean="0"/>
              <a:t>Require substantially the same skill, effort and responsibility to do their work; </a:t>
            </a:r>
            <a:r>
              <a:rPr lang="en-CA" u="sng" smtClean="0"/>
              <a:t>and</a:t>
            </a:r>
          </a:p>
          <a:p>
            <a:pPr lvl="1"/>
            <a:r>
              <a:rPr lang="en-CA" smtClean="0"/>
              <a:t>Perform their work under similar working conditions</a:t>
            </a:r>
            <a:endParaRPr lang="en-CA"/>
          </a:p>
          <a:p>
            <a:endParaRPr lang="en-CA"/>
          </a:p>
          <a:p>
            <a:pPr marL="0" lvl="0" indent="0" algn="ctr">
              <a:buNone/>
            </a:pPr>
            <a:endParaRPr lang="en-CA" sz="2800" b="1" smtClean="0"/>
          </a:p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5158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Equal Pay for Equal Work 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457200" y="1333501"/>
            <a:ext cx="8229600" cy="1545623"/>
          </a:xfrm>
        </p:spPr>
        <p:txBody>
          <a:bodyPr/>
          <a:lstStyle>
            <a:defPPr>
              <a:defRPr kern="1200" smtId="4294967295"/>
            </a:defPPr>
          </a:lstStyle>
          <a:p>
            <a:pPr marL="0" lvl="0" indent="0">
              <a:buNone/>
            </a:pPr>
            <a:r>
              <a:rPr lang="en-CA" smtClean="0"/>
              <a:t>If two comparators meet these requirements they cannot be paid a different rate of pay because of a difference in employment status.</a:t>
            </a:r>
          </a:p>
          <a:p>
            <a:pPr marL="0" lvl="0" indent="0">
              <a:buNone/>
            </a:pPr>
            <a:endParaRPr lang="en-CA" smtClean="0"/>
          </a:p>
          <a:p>
            <a:pPr marL="0" lvl="0" indent="0">
              <a:buNone/>
            </a:pPr>
            <a:endParaRPr lang="en-CA"/>
          </a:p>
          <a:p>
            <a:endParaRPr lang="en-CA"/>
          </a:p>
          <a:p>
            <a:pPr marL="0" lvl="0" indent="0" algn="ctr">
              <a:buNone/>
            </a:pPr>
            <a:endParaRPr lang="en-CA" sz="2800" b="1" smtClean="0"/>
          </a:p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5</a:t>
            </a:fld>
            <a:endParaRPr lang="en-US"/>
          </a:p>
        </p:txBody>
      </p:sp>
      <p:sp>
        <p:nvSpPr>
          <p:cNvPr id="9" name="Content Placeholder 4"/>
          <p:cNvSpPr txBox="1"/>
          <p:nvPr>
            <p:custDataLst>
              <p:tags r:id="rId9"/>
            </p:custDataLst>
          </p:nvPr>
        </p:nvSpPr>
        <p:spPr>
          <a:xfrm>
            <a:off x="1272746" y="3352799"/>
            <a:ext cx="7414054" cy="1545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8C161F"/>
              </a:buClr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Tx/>
              <a:buFont typeface="Lucida Grande"/>
              <a:buChar char="›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›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CA" i="1" smtClean="0"/>
              <a:t>But hold on…</a:t>
            </a:r>
          </a:p>
          <a:p>
            <a:pPr marL="0" indent="0">
              <a:buFont typeface="Wingdings" charset="2"/>
              <a:buNone/>
            </a:pPr>
            <a:endParaRPr lang="en-CA" smtClean="0"/>
          </a:p>
          <a:p>
            <a:pPr marL="0" indent="0">
              <a:buFont typeface="Wingdings" charset="2"/>
              <a:buNone/>
            </a:pPr>
            <a:endParaRPr lang="en-CA" smtClean="0"/>
          </a:p>
          <a:p>
            <a:endParaRPr lang="en-CA" smtClean="0"/>
          </a:p>
          <a:p>
            <a:pPr marL="0" indent="0" algn="ctr">
              <a:buFont typeface="Wingdings" charset="2"/>
              <a:buNone/>
            </a:pPr>
            <a:endParaRPr lang="en-CA" b="1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202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Equal Pay for Equal Work 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457200" y="1333501"/>
            <a:ext cx="8229600" cy="3621558"/>
          </a:xfrm>
        </p:spPr>
        <p:txBody>
          <a:bodyPr/>
          <a:lstStyle>
            <a:defPPr>
              <a:defRPr kern="1200" smtId="4294967295"/>
            </a:defPPr>
          </a:lstStyle>
          <a:p>
            <a:pPr marL="0" lvl="0" indent="0">
              <a:buNone/>
            </a:pPr>
            <a:r>
              <a:rPr lang="en-CA" smtClean="0"/>
              <a:t>Law only prohibits differential pay due to difference in employment status.</a:t>
            </a:r>
          </a:p>
          <a:p>
            <a:pPr marL="0" lvl="0" indent="0">
              <a:buNone/>
            </a:pPr>
            <a:endParaRPr lang="en-CA"/>
          </a:p>
          <a:p>
            <a:pPr marL="0" lvl="0" indent="0">
              <a:buNone/>
            </a:pPr>
            <a:r>
              <a:rPr lang="en-CA" smtClean="0"/>
              <a:t>It expressly permits differential pay due to:</a:t>
            </a:r>
          </a:p>
          <a:p>
            <a:r>
              <a:rPr lang="en-CA" smtClean="0"/>
              <a:t>Seniority or merit</a:t>
            </a:r>
          </a:p>
          <a:p>
            <a:r>
              <a:rPr lang="en-CA" smtClean="0"/>
              <a:t>“Any other factor other than sex or employment status”</a:t>
            </a:r>
            <a:endParaRPr lang="en-CA"/>
          </a:p>
          <a:p>
            <a:endParaRPr lang="en-CA"/>
          </a:p>
          <a:p>
            <a:pPr marL="0" lvl="0" indent="0" algn="ctr">
              <a:buNone/>
            </a:pPr>
            <a:endParaRPr lang="en-CA" sz="2800" b="1" smtClean="0"/>
          </a:p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17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Equal Pay for Equal Work </a:t>
            </a:r>
            <a:r>
              <a:rPr lang="en-US" smtClean="0"/>
              <a:t>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7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So what does this mean for faculty associations?</a:t>
            </a:r>
          </a:p>
          <a:p>
            <a:pPr marL="0" indent="0">
              <a:buNone/>
            </a:pPr>
            <a:endParaRPr lang="en-CA"/>
          </a:p>
        </p:txBody>
      </p:sp>
      <p:pic>
        <p:nvPicPr>
          <p:cNvPr id="1026" name="Picture 2" descr="http://www.entrypoint.cz/files/2814/4240/8640/questions-reponses-profits.jpg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8161" y="1933230"/>
            <a:ext cx="40767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928844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Equal Pay for Equal Work </a:t>
            </a:r>
            <a:r>
              <a:rPr lang="en-US" smtClean="0"/>
              <a:t>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8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Precarious academic workers often will fall within definition of “difference in emplyoment status” when compared to tenure-stream, full time faculty.</a:t>
            </a:r>
          </a:p>
          <a:p>
            <a:pPr>
              <a:spcAft>
                <a:spcPts val="600"/>
              </a:spcAft>
            </a:pPr>
            <a:r>
              <a:rPr lang="en-CA" smtClean="0"/>
              <a:t>There may be exceptions (e.g. full time teaching stream)</a:t>
            </a:r>
          </a:p>
          <a:p>
            <a:pPr marL="0" indent="0">
              <a:spcAft>
                <a:spcPts val="600"/>
              </a:spcAft>
              <a:buNone/>
            </a:pPr>
            <a:endParaRPr lang="en-CA" sz="600" smtClean="0"/>
          </a:p>
          <a:p>
            <a:pPr marL="0" indent="0">
              <a:buNone/>
            </a:pPr>
            <a:r>
              <a:rPr lang="en-CA" smtClean="0"/>
              <a:t>There is a great deal of space left in the legislation for employers to justify pay differentials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6680002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Equal Pay for Equal Work </a:t>
            </a:r>
            <a:r>
              <a:rPr lang="en-US" smtClean="0"/>
              <a:t>(</a:t>
            </a:r>
            <a:r>
              <a:rPr lang="en-US" i="1" smtClean="0"/>
              <a:t>ESA </a:t>
            </a:r>
            <a:r>
              <a:rPr lang="en-US" smtClean="0"/>
              <a:t>s. 42.1)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4644350" y="5296959"/>
            <a:ext cx="1299250" cy="304271"/>
          </a:xfrm>
        </p:spPr>
        <p:txBody>
          <a:bodyPr/>
          <a:lstStyle>
            <a:defPPr>
              <a:defRPr kern="1200" smtId="4294967295"/>
            </a:defPPr>
          </a:lstStyle>
          <a:p>
            <a:fld id="{B07E294E-C2B3-8C4B-B841-A50885512133}" type="datetime4">
              <a:rPr lang="en-CA" smtClean="0"/>
              <a:t>February 2, 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© GOLDBLATT PARTNERS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48EF9F08-858F-2248-9BCE-B676683B90EA}" type="slidenum">
              <a:rPr lang="en-US" smtClean="0"/>
              <a:t>9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/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>
              <a:spcAft>
                <a:spcPts val="600"/>
              </a:spcAft>
              <a:buNone/>
            </a:pPr>
            <a:r>
              <a:rPr lang="en-CA" smtClean="0"/>
              <a:t>Potential employer arguments:</a:t>
            </a:r>
          </a:p>
          <a:p>
            <a:pPr>
              <a:spcAft>
                <a:spcPts val="600"/>
              </a:spcAft>
            </a:pPr>
            <a:r>
              <a:rPr lang="en-CA" smtClean="0"/>
              <a:t>They don’t perform substantially the same work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Research</a:t>
            </a:r>
            <a:endParaRPr lang="en-CA"/>
          </a:p>
          <a:p>
            <a:pPr lvl="1">
              <a:spcAft>
                <a:spcPts val="600"/>
              </a:spcAft>
            </a:pPr>
            <a:r>
              <a:rPr lang="en-CA" smtClean="0"/>
              <a:t>Graduate student supervision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Committee membership &amp; other forms of service</a:t>
            </a:r>
          </a:p>
          <a:p>
            <a:pPr lvl="1">
              <a:spcAft>
                <a:spcPts val="600"/>
              </a:spcAft>
            </a:pPr>
            <a:r>
              <a:rPr lang="en-CA" smtClean="0"/>
              <a:t>Teaching load</a:t>
            </a:r>
          </a:p>
        </p:txBody>
      </p:sp>
    </p:spTree>
    <p:extLst>
      <p:ext uri="{BB962C8B-B14F-4D97-AF65-F5344CB8AC3E}">
        <p14:creationId xmlns:p14="http://schemas.microsoft.com/office/powerpoint/2010/main" val="422318828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UNIQUEID" val="1"/>
</p:tagLst>
</file>

<file path=ppt/tags/tag10.xml><?xml version="1.0" encoding="utf-8"?>
<p:tagLst xmlns:p="http://schemas.openxmlformats.org/presentationml/2006/main">
  <p:tag name="AS_UNIQUEID" val="9"/>
</p:tagLst>
</file>

<file path=ppt/tags/tag100.xml><?xml version="1.0" encoding="utf-8"?>
<p:tagLst xmlns:p="http://schemas.openxmlformats.org/presentationml/2006/main">
  <p:tag name="AS_UNIQUEID" val="99"/>
</p:tagLst>
</file>

<file path=ppt/tags/tag101.xml><?xml version="1.0" encoding="utf-8"?>
<p:tagLst xmlns:p="http://schemas.openxmlformats.org/presentationml/2006/main">
  <p:tag name="AS_UNIQUEID" val="100"/>
</p:tagLst>
</file>

<file path=ppt/tags/tag102.xml><?xml version="1.0" encoding="utf-8"?>
<p:tagLst xmlns:p="http://schemas.openxmlformats.org/presentationml/2006/main">
  <p:tag name="AS_UNIQUEID" val="101"/>
</p:tagLst>
</file>

<file path=ppt/tags/tag103.xml><?xml version="1.0" encoding="utf-8"?>
<p:tagLst xmlns:p="http://schemas.openxmlformats.org/presentationml/2006/main">
  <p:tag name="AS_UNIQUEID" val="102"/>
</p:tagLst>
</file>

<file path=ppt/tags/tag104.xml><?xml version="1.0" encoding="utf-8"?>
<p:tagLst xmlns:p="http://schemas.openxmlformats.org/presentationml/2006/main">
  <p:tag name="AS_UNIQUEID" val="103"/>
</p:tagLst>
</file>

<file path=ppt/tags/tag105.xml><?xml version="1.0" encoding="utf-8"?>
<p:tagLst xmlns:p="http://schemas.openxmlformats.org/presentationml/2006/main">
  <p:tag name="AS_UNIQUEID" val="104"/>
</p:tagLst>
</file>

<file path=ppt/tags/tag106.xml><?xml version="1.0" encoding="utf-8"?>
<p:tagLst xmlns:p="http://schemas.openxmlformats.org/presentationml/2006/main">
  <p:tag name="AS_UNIQUEID" val="105"/>
</p:tagLst>
</file>

<file path=ppt/tags/tag107.xml><?xml version="1.0" encoding="utf-8"?>
<p:tagLst xmlns:p="http://schemas.openxmlformats.org/presentationml/2006/main">
  <p:tag name="AS_UNIQUEID" val="106"/>
</p:tagLst>
</file>

<file path=ppt/tags/tag108.xml><?xml version="1.0" encoding="utf-8"?>
<p:tagLst xmlns:p="http://schemas.openxmlformats.org/presentationml/2006/main">
  <p:tag name="AS_UNIQUEID" val="107"/>
</p:tagLst>
</file>

<file path=ppt/tags/tag109.xml><?xml version="1.0" encoding="utf-8"?>
<p:tagLst xmlns:p="http://schemas.openxmlformats.org/presentationml/2006/main">
  <p:tag name="AS_UNIQUEID" val="108"/>
</p:tagLst>
</file>

<file path=ppt/tags/tag11.xml><?xml version="1.0" encoding="utf-8"?>
<p:tagLst xmlns:p="http://schemas.openxmlformats.org/presentationml/2006/main">
  <p:tag name="AS_UNIQUEID" val="10"/>
</p:tagLst>
</file>

<file path=ppt/tags/tag110.xml><?xml version="1.0" encoding="utf-8"?>
<p:tagLst xmlns:p="http://schemas.openxmlformats.org/presentationml/2006/main">
  <p:tag name="AS_UNIQUEID" val="109"/>
</p:tagLst>
</file>

<file path=ppt/tags/tag111.xml><?xml version="1.0" encoding="utf-8"?>
<p:tagLst xmlns:p="http://schemas.openxmlformats.org/presentationml/2006/main">
  <p:tag name="AS_UNIQUEID" val="110"/>
</p:tagLst>
</file>

<file path=ppt/tags/tag112.xml><?xml version="1.0" encoding="utf-8"?>
<p:tagLst xmlns:p="http://schemas.openxmlformats.org/presentationml/2006/main">
  <p:tag name="AS_UNIQUEID" val="111"/>
</p:tagLst>
</file>

<file path=ppt/tags/tag113.xml><?xml version="1.0" encoding="utf-8"?>
<p:tagLst xmlns:p="http://schemas.openxmlformats.org/presentationml/2006/main">
  <p:tag name="AS_UNIQUEID" val="112"/>
</p:tagLst>
</file>

<file path=ppt/tags/tag114.xml><?xml version="1.0" encoding="utf-8"?>
<p:tagLst xmlns:p="http://schemas.openxmlformats.org/presentationml/2006/main">
  <p:tag name="AS_UNIQUEID" val="113"/>
</p:tagLst>
</file>

<file path=ppt/tags/tag115.xml><?xml version="1.0" encoding="utf-8"?>
<p:tagLst xmlns:p="http://schemas.openxmlformats.org/presentationml/2006/main">
  <p:tag name="AS_UNIQUEID" val="114"/>
</p:tagLst>
</file>

<file path=ppt/tags/tag116.xml><?xml version="1.0" encoding="utf-8"?>
<p:tagLst xmlns:p="http://schemas.openxmlformats.org/presentationml/2006/main">
  <p:tag name="AS_UNIQUEID" val="115"/>
</p:tagLst>
</file>

<file path=ppt/tags/tag117.xml><?xml version="1.0" encoding="utf-8"?>
<p:tagLst xmlns:p="http://schemas.openxmlformats.org/presentationml/2006/main">
  <p:tag name="AS_UNIQUEID" val="116"/>
</p:tagLst>
</file>

<file path=ppt/tags/tag118.xml><?xml version="1.0" encoding="utf-8"?>
<p:tagLst xmlns:p="http://schemas.openxmlformats.org/presentationml/2006/main">
  <p:tag name="AS_UNIQUEID" val="117"/>
</p:tagLst>
</file>

<file path=ppt/tags/tag119.xml><?xml version="1.0" encoding="utf-8"?>
<p:tagLst xmlns:p="http://schemas.openxmlformats.org/presentationml/2006/main">
  <p:tag name="AS_UNIQUEID" val="118"/>
</p:tagLst>
</file>

<file path=ppt/tags/tag12.xml><?xml version="1.0" encoding="utf-8"?>
<p:tagLst xmlns:p="http://schemas.openxmlformats.org/presentationml/2006/main">
  <p:tag name="AS_UNIQUEID" val="12"/>
</p:tagLst>
</file>

<file path=ppt/tags/tag120.xml><?xml version="1.0" encoding="utf-8"?>
<p:tagLst xmlns:p="http://schemas.openxmlformats.org/presentationml/2006/main">
  <p:tag name="AS_UNIQUEID" val="119"/>
</p:tagLst>
</file>

<file path=ppt/tags/tag121.xml><?xml version="1.0" encoding="utf-8"?>
<p:tagLst xmlns:p="http://schemas.openxmlformats.org/presentationml/2006/main">
  <p:tag name="AS_UNIQUEID" val="120"/>
</p:tagLst>
</file>

<file path=ppt/tags/tag122.xml><?xml version="1.0" encoding="utf-8"?>
<p:tagLst xmlns:p="http://schemas.openxmlformats.org/presentationml/2006/main">
  <p:tag name="AS_UNIQUEID" val="121"/>
</p:tagLst>
</file>

<file path=ppt/tags/tag123.xml><?xml version="1.0" encoding="utf-8"?>
<p:tagLst xmlns:p="http://schemas.openxmlformats.org/presentationml/2006/main">
  <p:tag name="AS_UNIQUEID" val="122"/>
</p:tagLst>
</file>

<file path=ppt/tags/tag124.xml><?xml version="1.0" encoding="utf-8"?>
<p:tagLst xmlns:p="http://schemas.openxmlformats.org/presentationml/2006/main">
  <p:tag name="AS_UNIQUEID" val="123"/>
</p:tagLst>
</file>

<file path=ppt/tags/tag125.xml><?xml version="1.0" encoding="utf-8"?>
<p:tagLst xmlns:p="http://schemas.openxmlformats.org/presentationml/2006/main">
  <p:tag name="AS_UNIQUEID" val="124"/>
</p:tagLst>
</file>

<file path=ppt/tags/tag126.xml><?xml version="1.0" encoding="utf-8"?>
<p:tagLst xmlns:p="http://schemas.openxmlformats.org/presentationml/2006/main">
  <p:tag name="AS_UNIQUEID" val="125"/>
</p:tagLst>
</file>

<file path=ppt/tags/tag127.xml><?xml version="1.0" encoding="utf-8"?>
<p:tagLst xmlns:p="http://schemas.openxmlformats.org/presentationml/2006/main">
  <p:tag name="AS_UNIQUEID" val="126"/>
</p:tagLst>
</file>

<file path=ppt/tags/tag128.xml><?xml version="1.0" encoding="utf-8"?>
<p:tagLst xmlns:p="http://schemas.openxmlformats.org/presentationml/2006/main">
  <p:tag name="AS_UNIQUEID" val="127"/>
</p:tagLst>
</file>

<file path=ppt/tags/tag129.xml><?xml version="1.0" encoding="utf-8"?>
<p:tagLst xmlns:p="http://schemas.openxmlformats.org/presentationml/2006/main">
  <p:tag name="AS_UNIQUEID" val="128"/>
</p:tagLst>
</file>

<file path=ppt/tags/tag13.xml><?xml version="1.0" encoding="utf-8"?>
<p:tagLst xmlns:p="http://schemas.openxmlformats.org/presentationml/2006/main">
  <p:tag name="AS_UNIQUEID" val="13"/>
</p:tagLst>
</file>

<file path=ppt/tags/tag130.xml><?xml version="1.0" encoding="utf-8"?>
<p:tagLst xmlns:p="http://schemas.openxmlformats.org/presentationml/2006/main">
  <p:tag name="AS_UNIQUEID" val="129"/>
</p:tagLst>
</file>

<file path=ppt/tags/tag131.xml><?xml version="1.0" encoding="utf-8"?>
<p:tagLst xmlns:p="http://schemas.openxmlformats.org/presentationml/2006/main">
  <p:tag name="AS_UNIQUEID" val="130"/>
</p:tagLst>
</file>

<file path=ppt/tags/tag132.xml><?xml version="1.0" encoding="utf-8"?>
<p:tagLst xmlns:p="http://schemas.openxmlformats.org/presentationml/2006/main">
  <p:tag name="AS_UNIQUEID" val="131"/>
</p:tagLst>
</file>

<file path=ppt/tags/tag133.xml><?xml version="1.0" encoding="utf-8"?>
<p:tagLst xmlns:p="http://schemas.openxmlformats.org/presentationml/2006/main">
  <p:tag name="AS_UNIQUEID" val="132"/>
</p:tagLst>
</file>

<file path=ppt/tags/tag134.xml><?xml version="1.0" encoding="utf-8"?>
<p:tagLst xmlns:p="http://schemas.openxmlformats.org/presentationml/2006/main">
  <p:tag name="AS_UNIQUEID" val="133"/>
</p:tagLst>
</file>

<file path=ppt/tags/tag135.xml><?xml version="1.0" encoding="utf-8"?>
<p:tagLst xmlns:p="http://schemas.openxmlformats.org/presentationml/2006/main">
  <p:tag name="AS_UNIQUEID" val="134"/>
</p:tagLst>
</file>

<file path=ppt/tags/tag136.xml><?xml version="1.0" encoding="utf-8"?>
<p:tagLst xmlns:p="http://schemas.openxmlformats.org/presentationml/2006/main">
  <p:tag name="AS_UNIQUEID" val="135"/>
</p:tagLst>
</file>

<file path=ppt/tags/tag137.xml><?xml version="1.0" encoding="utf-8"?>
<p:tagLst xmlns:p="http://schemas.openxmlformats.org/presentationml/2006/main">
  <p:tag name="AS_UNIQUEID" val="136"/>
</p:tagLst>
</file>

<file path=ppt/tags/tag138.xml><?xml version="1.0" encoding="utf-8"?>
<p:tagLst xmlns:p="http://schemas.openxmlformats.org/presentationml/2006/main">
  <p:tag name="AS_UNIQUEID" val="137"/>
</p:tagLst>
</file>

<file path=ppt/tags/tag139.xml><?xml version="1.0" encoding="utf-8"?>
<p:tagLst xmlns:p="http://schemas.openxmlformats.org/presentationml/2006/main">
  <p:tag name="AS_UNIQUEID" val="138"/>
</p:tagLst>
</file>

<file path=ppt/tags/tag14.xml><?xml version="1.0" encoding="utf-8"?>
<p:tagLst xmlns:p="http://schemas.openxmlformats.org/presentationml/2006/main">
  <p:tag name="AS_UNIQUEID" val="11"/>
</p:tagLst>
</file>

<file path=ppt/tags/tag140.xml><?xml version="1.0" encoding="utf-8"?>
<p:tagLst xmlns:p="http://schemas.openxmlformats.org/presentationml/2006/main">
  <p:tag name="AS_UNIQUEID" val="139"/>
</p:tagLst>
</file>

<file path=ppt/tags/tag141.xml><?xml version="1.0" encoding="utf-8"?>
<p:tagLst xmlns:p="http://schemas.openxmlformats.org/presentationml/2006/main">
  <p:tag name="AS_UNIQUEID" val="140"/>
</p:tagLst>
</file>

<file path=ppt/tags/tag142.xml><?xml version="1.0" encoding="utf-8"?>
<p:tagLst xmlns:p="http://schemas.openxmlformats.org/presentationml/2006/main">
  <p:tag name="AS_UNIQUEID" val="141"/>
</p:tagLst>
</file>

<file path=ppt/tags/tag143.xml><?xml version="1.0" encoding="utf-8"?>
<p:tagLst xmlns:p="http://schemas.openxmlformats.org/presentationml/2006/main">
  <p:tag name="AS_UNIQUEID" val="142"/>
</p:tagLst>
</file>

<file path=ppt/tags/tag144.xml><?xml version="1.0" encoding="utf-8"?>
<p:tagLst xmlns:p="http://schemas.openxmlformats.org/presentationml/2006/main">
  <p:tag name="AS_UNIQUEID" val="143"/>
</p:tagLst>
</file>

<file path=ppt/tags/tag145.xml><?xml version="1.0" encoding="utf-8"?>
<p:tagLst xmlns:p="http://schemas.openxmlformats.org/presentationml/2006/main">
  <p:tag name="AS_UNIQUEID" val="144"/>
</p:tagLst>
</file>

<file path=ppt/tags/tag146.xml><?xml version="1.0" encoding="utf-8"?>
<p:tagLst xmlns:p="http://schemas.openxmlformats.org/presentationml/2006/main">
  <p:tag name="AS_UNIQUEID" val="145"/>
</p:tagLst>
</file>

<file path=ppt/tags/tag147.xml><?xml version="1.0" encoding="utf-8"?>
<p:tagLst xmlns:p="http://schemas.openxmlformats.org/presentationml/2006/main">
  <p:tag name="AS_UNIQUEID" val="146"/>
</p:tagLst>
</file>

<file path=ppt/tags/tag148.xml><?xml version="1.0" encoding="utf-8"?>
<p:tagLst xmlns:p="http://schemas.openxmlformats.org/presentationml/2006/main">
  <p:tag name="AS_UNIQUEID" val="147"/>
</p:tagLst>
</file>

<file path=ppt/tags/tag149.xml><?xml version="1.0" encoding="utf-8"?>
<p:tagLst xmlns:p="http://schemas.openxmlformats.org/presentationml/2006/main">
  <p:tag name="AS_UNIQUEID" val="148"/>
</p:tagLst>
</file>

<file path=ppt/tags/tag15.xml><?xml version="1.0" encoding="utf-8"?>
<p:tagLst xmlns:p="http://schemas.openxmlformats.org/presentationml/2006/main">
  <p:tag name="AS_UNIQUEID" val="14"/>
</p:tagLst>
</file>

<file path=ppt/tags/tag150.xml><?xml version="1.0" encoding="utf-8"?>
<p:tagLst xmlns:p="http://schemas.openxmlformats.org/presentationml/2006/main">
  <p:tag name="AS_UNIQUEID" val="149"/>
</p:tagLst>
</file>

<file path=ppt/tags/tag151.xml><?xml version="1.0" encoding="utf-8"?>
<p:tagLst xmlns:p="http://schemas.openxmlformats.org/presentationml/2006/main">
  <p:tag name="AS_UNIQUEID" val="150"/>
</p:tagLst>
</file>

<file path=ppt/tags/tag152.xml><?xml version="1.0" encoding="utf-8"?>
<p:tagLst xmlns:p="http://schemas.openxmlformats.org/presentationml/2006/main">
  <p:tag name="AS_UNIQUEID" val="151"/>
</p:tagLst>
</file>

<file path=ppt/tags/tag153.xml><?xml version="1.0" encoding="utf-8"?>
<p:tagLst xmlns:p="http://schemas.openxmlformats.org/presentationml/2006/main">
  <p:tag name="AS_UNIQUEID" val="152"/>
</p:tagLst>
</file>

<file path=ppt/tags/tag154.xml><?xml version="1.0" encoding="utf-8"?>
<p:tagLst xmlns:p="http://schemas.openxmlformats.org/presentationml/2006/main">
  <p:tag name="AS_UNIQUEID" val="153"/>
</p:tagLst>
</file>

<file path=ppt/tags/tag155.xml><?xml version="1.0" encoding="utf-8"?>
<p:tagLst xmlns:p="http://schemas.openxmlformats.org/presentationml/2006/main">
  <p:tag name="AS_UNIQUEID" val="154"/>
</p:tagLst>
</file>

<file path=ppt/tags/tag156.xml><?xml version="1.0" encoding="utf-8"?>
<p:tagLst xmlns:p="http://schemas.openxmlformats.org/presentationml/2006/main">
  <p:tag name="AS_UNIQUEID" val="155"/>
</p:tagLst>
</file>

<file path=ppt/tags/tag157.xml><?xml version="1.0" encoding="utf-8"?>
<p:tagLst xmlns:p="http://schemas.openxmlformats.org/presentationml/2006/main">
  <p:tag name="AS_UNIQUEID" val="156"/>
</p:tagLst>
</file>

<file path=ppt/tags/tag158.xml><?xml version="1.0" encoding="utf-8"?>
<p:tagLst xmlns:p="http://schemas.openxmlformats.org/presentationml/2006/main">
  <p:tag name="AS_UNIQUEID" val="157"/>
</p:tagLst>
</file>

<file path=ppt/tags/tag159.xml><?xml version="1.0" encoding="utf-8"?>
<p:tagLst xmlns:p="http://schemas.openxmlformats.org/presentationml/2006/main">
  <p:tag name="AS_NET" val="4.0.30319.34209"/>
  <p:tag name="AS_OS" val="Microsoft Windows NT 6.1.7601 Service Pack 1"/>
  <p:tag name="AS_RELEASE_DATE" val="2015.10.05"/>
  <p:tag name="AS_TITLE" val="Aspose.Slides for .NET 4.0"/>
  <p:tag name="AS_VERSION" val="15.8.0.0"/>
</p:tagLst>
</file>

<file path=ppt/tags/tag16.xml><?xml version="1.0" encoding="utf-8"?>
<p:tagLst xmlns:p="http://schemas.openxmlformats.org/presentationml/2006/main">
  <p:tag name="AS_UNIQUEID" val="15"/>
</p:tagLst>
</file>

<file path=ppt/tags/tag17.xml><?xml version="1.0" encoding="utf-8"?>
<p:tagLst xmlns:p="http://schemas.openxmlformats.org/presentationml/2006/main">
  <p:tag name="AS_UNIQUEID" val="16"/>
</p:tagLst>
</file>

<file path=ppt/tags/tag18.xml><?xml version="1.0" encoding="utf-8"?>
<p:tagLst xmlns:p="http://schemas.openxmlformats.org/presentationml/2006/main">
  <p:tag name="AS_UNIQUEID" val="17"/>
</p:tagLst>
</file>

<file path=ppt/tags/tag19.xml><?xml version="1.0" encoding="utf-8"?>
<p:tagLst xmlns:p="http://schemas.openxmlformats.org/presentationml/2006/main">
  <p:tag name="AS_UNIQUEID" val="18"/>
</p:tagLst>
</file>

<file path=ppt/tags/tag2.xml><?xml version="1.0" encoding="utf-8"?>
<p:tagLst xmlns:p="http://schemas.openxmlformats.org/presentationml/2006/main">
  <p:tag name="AS_UNIQUEID" val="2"/>
</p:tagLst>
</file>

<file path=ppt/tags/tag20.xml><?xml version="1.0" encoding="utf-8"?>
<p:tagLst xmlns:p="http://schemas.openxmlformats.org/presentationml/2006/main">
  <p:tag name="AS_UNIQUEID" val="19"/>
</p:tagLst>
</file>

<file path=ppt/tags/tag21.xml><?xml version="1.0" encoding="utf-8"?>
<p:tagLst xmlns:p="http://schemas.openxmlformats.org/presentationml/2006/main">
  <p:tag name="AS_UNIQUEID" val="20"/>
</p:tagLst>
</file>

<file path=ppt/tags/tag22.xml><?xml version="1.0" encoding="utf-8"?>
<p:tagLst xmlns:p="http://schemas.openxmlformats.org/presentationml/2006/main">
  <p:tag name="AS_UNIQUEID" val="21"/>
</p:tagLst>
</file>

<file path=ppt/tags/tag23.xml><?xml version="1.0" encoding="utf-8"?>
<p:tagLst xmlns:p="http://schemas.openxmlformats.org/presentationml/2006/main">
  <p:tag name="AS_UNIQUEID" val="22"/>
</p:tagLst>
</file>

<file path=ppt/tags/tag24.xml><?xml version="1.0" encoding="utf-8"?>
<p:tagLst xmlns:p="http://schemas.openxmlformats.org/presentationml/2006/main">
  <p:tag name="AS_UNIQUEID" val="23"/>
</p:tagLst>
</file>

<file path=ppt/tags/tag25.xml><?xml version="1.0" encoding="utf-8"?>
<p:tagLst xmlns:p="http://schemas.openxmlformats.org/presentationml/2006/main">
  <p:tag name="AS_UNIQUEID" val="24"/>
</p:tagLst>
</file>

<file path=ppt/tags/tag26.xml><?xml version="1.0" encoding="utf-8"?>
<p:tagLst xmlns:p="http://schemas.openxmlformats.org/presentationml/2006/main">
  <p:tag name="AS_UNIQUEID" val="25"/>
</p:tagLst>
</file>

<file path=ppt/tags/tag27.xml><?xml version="1.0" encoding="utf-8"?>
<p:tagLst xmlns:p="http://schemas.openxmlformats.org/presentationml/2006/main">
  <p:tag name="AS_UNIQUEID" val="26"/>
</p:tagLst>
</file>

<file path=ppt/tags/tag28.xml><?xml version="1.0" encoding="utf-8"?>
<p:tagLst xmlns:p="http://schemas.openxmlformats.org/presentationml/2006/main">
  <p:tag name="AS_UNIQUEID" val="27"/>
</p:tagLst>
</file>

<file path=ppt/tags/tag29.xml><?xml version="1.0" encoding="utf-8"?>
<p:tagLst xmlns:p="http://schemas.openxmlformats.org/presentationml/2006/main">
  <p:tag name="AS_UNIQUEID" val="28"/>
</p:tagLst>
</file>

<file path=ppt/tags/tag3.xml><?xml version="1.0" encoding="utf-8"?>
<p:tagLst xmlns:p="http://schemas.openxmlformats.org/presentationml/2006/main">
  <p:tag name="AS_UNIQUEID" val="3"/>
</p:tagLst>
</file>

<file path=ppt/tags/tag30.xml><?xml version="1.0" encoding="utf-8"?>
<p:tagLst xmlns:p="http://schemas.openxmlformats.org/presentationml/2006/main">
  <p:tag name="AS_UNIQUEID" val="29"/>
</p:tagLst>
</file>

<file path=ppt/tags/tag31.xml><?xml version="1.0" encoding="utf-8"?>
<p:tagLst xmlns:p="http://schemas.openxmlformats.org/presentationml/2006/main">
  <p:tag name="AS_UNIQUEID" val="30"/>
</p:tagLst>
</file>

<file path=ppt/tags/tag32.xml><?xml version="1.0" encoding="utf-8"?>
<p:tagLst xmlns:p="http://schemas.openxmlformats.org/presentationml/2006/main">
  <p:tag name="AS_UNIQUEID" val="31"/>
</p:tagLst>
</file>

<file path=ppt/tags/tag33.xml><?xml version="1.0" encoding="utf-8"?>
<p:tagLst xmlns:p="http://schemas.openxmlformats.org/presentationml/2006/main">
  <p:tag name="AS_UNIQUEID" val="32"/>
</p:tagLst>
</file>

<file path=ppt/tags/tag34.xml><?xml version="1.0" encoding="utf-8"?>
<p:tagLst xmlns:p="http://schemas.openxmlformats.org/presentationml/2006/main">
  <p:tag name="AS_UNIQUEID" val="33"/>
</p:tagLst>
</file>

<file path=ppt/tags/tag35.xml><?xml version="1.0" encoding="utf-8"?>
<p:tagLst xmlns:p="http://schemas.openxmlformats.org/presentationml/2006/main">
  <p:tag name="AS_UNIQUEID" val="34"/>
</p:tagLst>
</file>

<file path=ppt/tags/tag36.xml><?xml version="1.0" encoding="utf-8"?>
<p:tagLst xmlns:p="http://schemas.openxmlformats.org/presentationml/2006/main">
  <p:tag name="AS_UNIQUEID" val="35"/>
</p:tagLst>
</file>

<file path=ppt/tags/tag37.xml><?xml version="1.0" encoding="utf-8"?>
<p:tagLst xmlns:p="http://schemas.openxmlformats.org/presentationml/2006/main">
  <p:tag name="AS_UNIQUEID" val="36"/>
</p:tagLst>
</file>

<file path=ppt/tags/tag38.xml><?xml version="1.0" encoding="utf-8"?>
<p:tagLst xmlns:p="http://schemas.openxmlformats.org/presentationml/2006/main">
  <p:tag name="AS_UNIQUEID" val="37"/>
</p:tagLst>
</file>

<file path=ppt/tags/tag39.xml><?xml version="1.0" encoding="utf-8"?>
<p:tagLst xmlns:p="http://schemas.openxmlformats.org/presentationml/2006/main">
  <p:tag name="AS_UNIQUEID" val="38"/>
</p:tagLst>
</file>

<file path=ppt/tags/tag4.xml><?xml version="1.0" encoding="utf-8"?>
<p:tagLst xmlns:p="http://schemas.openxmlformats.org/presentationml/2006/main">
  <p:tag name="AS_UNIQUEID" val="4"/>
</p:tagLst>
</file>

<file path=ppt/tags/tag40.xml><?xml version="1.0" encoding="utf-8"?>
<p:tagLst xmlns:p="http://schemas.openxmlformats.org/presentationml/2006/main">
  <p:tag name="AS_UNIQUEID" val="39"/>
</p:tagLst>
</file>

<file path=ppt/tags/tag41.xml><?xml version="1.0" encoding="utf-8"?>
<p:tagLst xmlns:p="http://schemas.openxmlformats.org/presentationml/2006/main">
  <p:tag name="AS_UNIQUEID" val="40"/>
</p:tagLst>
</file>

<file path=ppt/tags/tag42.xml><?xml version="1.0" encoding="utf-8"?>
<p:tagLst xmlns:p="http://schemas.openxmlformats.org/presentationml/2006/main">
  <p:tag name="AS_UNIQUEID" val="41"/>
</p:tagLst>
</file>

<file path=ppt/tags/tag43.xml><?xml version="1.0" encoding="utf-8"?>
<p:tagLst xmlns:p="http://schemas.openxmlformats.org/presentationml/2006/main">
  <p:tag name="AS_UNIQUEID" val="42"/>
</p:tagLst>
</file>

<file path=ppt/tags/tag44.xml><?xml version="1.0" encoding="utf-8"?>
<p:tagLst xmlns:p="http://schemas.openxmlformats.org/presentationml/2006/main">
  <p:tag name="AS_UNIQUEID" val="43"/>
</p:tagLst>
</file>

<file path=ppt/tags/tag45.xml><?xml version="1.0" encoding="utf-8"?>
<p:tagLst xmlns:p="http://schemas.openxmlformats.org/presentationml/2006/main">
  <p:tag name="AS_UNIQUEID" val="44"/>
</p:tagLst>
</file>

<file path=ppt/tags/tag46.xml><?xml version="1.0" encoding="utf-8"?>
<p:tagLst xmlns:p="http://schemas.openxmlformats.org/presentationml/2006/main">
  <p:tag name="AS_UNIQUEID" val="45"/>
</p:tagLst>
</file>

<file path=ppt/tags/tag47.xml><?xml version="1.0" encoding="utf-8"?>
<p:tagLst xmlns:p="http://schemas.openxmlformats.org/presentationml/2006/main">
  <p:tag name="AS_UNIQUEID" val="46"/>
</p:tagLst>
</file>

<file path=ppt/tags/tag48.xml><?xml version="1.0" encoding="utf-8"?>
<p:tagLst xmlns:p="http://schemas.openxmlformats.org/presentationml/2006/main">
  <p:tag name="AS_UNIQUEID" val="47"/>
</p:tagLst>
</file>

<file path=ppt/tags/tag49.xml><?xml version="1.0" encoding="utf-8"?>
<p:tagLst xmlns:p="http://schemas.openxmlformats.org/presentationml/2006/main">
  <p:tag name="AS_UNIQUEID" val="48"/>
</p:tagLst>
</file>

<file path=ppt/tags/tag5.xml><?xml version="1.0" encoding="utf-8"?>
<p:tagLst xmlns:p="http://schemas.openxmlformats.org/presentationml/2006/main">
  <p:tag name="AS_UNIQUEID" val="5"/>
</p:tagLst>
</file>

<file path=ppt/tags/tag50.xml><?xml version="1.0" encoding="utf-8"?>
<p:tagLst xmlns:p="http://schemas.openxmlformats.org/presentationml/2006/main">
  <p:tag name="AS_UNIQUEID" val="49"/>
</p:tagLst>
</file>

<file path=ppt/tags/tag51.xml><?xml version="1.0" encoding="utf-8"?>
<p:tagLst xmlns:p="http://schemas.openxmlformats.org/presentationml/2006/main">
  <p:tag name="AS_UNIQUEID" val="50"/>
</p:tagLst>
</file>

<file path=ppt/tags/tag52.xml><?xml version="1.0" encoding="utf-8"?>
<p:tagLst xmlns:p="http://schemas.openxmlformats.org/presentationml/2006/main">
  <p:tag name="AS_UNIQUEID" val="51"/>
</p:tagLst>
</file>

<file path=ppt/tags/tag53.xml><?xml version="1.0" encoding="utf-8"?>
<p:tagLst xmlns:p="http://schemas.openxmlformats.org/presentationml/2006/main">
  <p:tag name="AS_UNIQUEID" val="52"/>
</p:tagLst>
</file>

<file path=ppt/tags/tag54.xml><?xml version="1.0" encoding="utf-8"?>
<p:tagLst xmlns:p="http://schemas.openxmlformats.org/presentationml/2006/main">
  <p:tag name="AS_UNIQUEID" val="53"/>
</p:tagLst>
</file>

<file path=ppt/tags/tag55.xml><?xml version="1.0" encoding="utf-8"?>
<p:tagLst xmlns:p="http://schemas.openxmlformats.org/presentationml/2006/main">
  <p:tag name="AS_UNIQUEID" val="54"/>
</p:tagLst>
</file>

<file path=ppt/tags/tag56.xml><?xml version="1.0" encoding="utf-8"?>
<p:tagLst xmlns:p="http://schemas.openxmlformats.org/presentationml/2006/main">
  <p:tag name="AS_UNIQUEID" val="55"/>
</p:tagLst>
</file>

<file path=ppt/tags/tag57.xml><?xml version="1.0" encoding="utf-8"?>
<p:tagLst xmlns:p="http://schemas.openxmlformats.org/presentationml/2006/main">
  <p:tag name="AS_UNIQUEID" val="56"/>
</p:tagLst>
</file>

<file path=ppt/tags/tag58.xml><?xml version="1.0" encoding="utf-8"?>
<p:tagLst xmlns:p="http://schemas.openxmlformats.org/presentationml/2006/main">
  <p:tag name="AS_UNIQUEID" val="57"/>
</p:tagLst>
</file>

<file path=ppt/tags/tag59.xml><?xml version="1.0" encoding="utf-8"?>
<p:tagLst xmlns:p="http://schemas.openxmlformats.org/presentationml/2006/main">
  <p:tag name="AS_UNIQUEID" val="58"/>
</p:tagLst>
</file>

<file path=ppt/tags/tag6.xml><?xml version="1.0" encoding="utf-8"?>
<p:tagLst xmlns:p="http://schemas.openxmlformats.org/presentationml/2006/main">
  <p:tag name="AS_UNIQUEID" val="6"/>
</p:tagLst>
</file>

<file path=ppt/tags/tag60.xml><?xml version="1.0" encoding="utf-8"?>
<p:tagLst xmlns:p="http://schemas.openxmlformats.org/presentationml/2006/main">
  <p:tag name="AS_UNIQUEID" val="59"/>
</p:tagLst>
</file>

<file path=ppt/tags/tag61.xml><?xml version="1.0" encoding="utf-8"?>
<p:tagLst xmlns:p="http://schemas.openxmlformats.org/presentationml/2006/main">
  <p:tag name="AS_UNIQUEID" val="60"/>
</p:tagLst>
</file>

<file path=ppt/tags/tag62.xml><?xml version="1.0" encoding="utf-8"?>
<p:tagLst xmlns:p="http://schemas.openxmlformats.org/presentationml/2006/main">
  <p:tag name="AS_UNIQUEID" val="61"/>
</p:tagLst>
</file>

<file path=ppt/tags/tag63.xml><?xml version="1.0" encoding="utf-8"?>
<p:tagLst xmlns:p="http://schemas.openxmlformats.org/presentationml/2006/main">
  <p:tag name="AS_UNIQUEID" val="62"/>
</p:tagLst>
</file>

<file path=ppt/tags/tag64.xml><?xml version="1.0" encoding="utf-8"?>
<p:tagLst xmlns:p="http://schemas.openxmlformats.org/presentationml/2006/main">
  <p:tag name="AS_UNIQUEID" val="63"/>
</p:tagLst>
</file>

<file path=ppt/tags/tag65.xml><?xml version="1.0" encoding="utf-8"?>
<p:tagLst xmlns:p="http://schemas.openxmlformats.org/presentationml/2006/main">
  <p:tag name="AS_UNIQUEID" val="64"/>
</p:tagLst>
</file>

<file path=ppt/tags/tag66.xml><?xml version="1.0" encoding="utf-8"?>
<p:tagLst xmlns:p="http://schemas.openxmlformats.org/presentationml/2006/main">
  <p:tag name="AS_UNIQUEID" val="65"/>
</p:tagLst>
</file>

<file path=ppt/tags/tag67.xml><?xml version="1.0" encoding="utf-8"?>
<p:tagLst xmlns:p="http://schemas.openxmlformats.org/presentationml/2006/main">
  <p:tag name="AS_UNIQUEID" val="66"/>
</p:tagLst>
</file>

<file path=ppt/tags/tag68.xml><?xml version="1.0" encoding="utf-8"?>
<p:tagLst xmlns:p="http://schemas.openxmlformats.org/presentationml/2006/main">
  <p:tag name="AS_UNIQUEID" val="67"/>
</p:tagLst>
</file>

<file path=ppt/tags/tag69.xml><?xml version="1.0" encoding="utf-8"?>
<p:tagLst xmlns:p="http://schemas.openxmlformats.org/presentationml/2006/main">
  <p:tag name="AS_UNIQUEID" val="68"/>
</p:tagLst>
</file>

<file path=ppt/tags/tag7.xml><?xml version="1.0" encoding="utf-8"?>
<p:tagLst xmlns:p="http://schemas.openxmlformats.org/presentationml/2006/main">
  <p:tag name="AS_UNIQUEID" val="0"/>
</p:tagLst>
</file>

<file path=ppt/tags/tag70.xml><?xml version="1.0" encoding="utf-8"?>
<p:tagLst xmlns:p="http://schemas.openxmlformats.org/presentationml/2006/main">
  <p:tag name="AS_UNIQUEID" val="69"/>
</p:tagLst>
</file>

<file path=ppt/tags/tag71.xml><?xml version="1.0" encoding="utf-8"?>
<p:tagLst xmlns:p="http://schemas.openxmlformats.org/presentationml/2006/main">
  <p:tag name="AS_UNIQUEID" val="70"/>
</p:tagLst>
</file>

<file path=ppt/tags/tag72.xml><?xml version="1.0" encoding="utf-8"?>
<p:tagLst xmlns:p="http://schemas.openxmlformats.org/presentationml/2006/main">
  <p:tag name="AS_UNIQUEID" val="71"/>
</p:tagLst>
</file>

<file path=ppt/tags/tag73.xml><?xml version="1.0" encoding="utf-8"?>
<p:tagLst xmlns:p="http://schemas.openxmlformats.org/presentationml/2006/main">
  <p:tag name="AS_UNIQUEID" val="72"/>
</p:tagLst>
</file>

<file path=ppt/tags/tag74.xml><?xml version="1.0" encoding="utf-8"?>
<p:tagLst xmlns:p="http://schemas.openxmlformats.org/presentationml/2006/main">
  <p:tag name="AS_UNIQUEID" val="73"/>
</p:tagLst>
</file>

<file path=ppt/tags/tag75.xml><?xml version="1.0" encoding="utf-8"?>
<p:tagLst xmlns:p="http://schemas.openxmlformats.org/presentationml/2006/main">
  <p:tag name="AS_UNIQUEID" val="74"/>
</p:tagLst>
</file>

<file path=ppt/tags/tag76.xml><?xml version="1.0" encoding="utf-8"?>
<p:tagLst xmlns:p="http://schemas.openxmlformats.org/presentationml/2006/main">
  <p:tag name="AS_UNIQUEID" val="75"/>
</p:tagLst>
</file>

<file path=ppt/tags/tag77.xml><?xml version="1.0" encoding="utf-8"?>
<p:tagLst xmlns:p="http://schemas.openxmlformats.org/presentationml/2006/main">
  <p:tag name="AS_UNIQUEID" val="76"/>
</p:tagLst>
</file>

<file path=ppt/tags/tag78.xml><?xml version="1.0" encoding="utf-8"?>
<p:tagLst xmlns:p="http://schemas.openxmlformats.org/presentationml/2006/main">
  <p:tag name="AS_UNIQUEID" val="77"/>
</p:tagLst>
</file>

<file path=ppt/tags/tag79.xml><?xml version="1.0" encoding="utf-8"?>
<p:tagLst xmlns:p="http://schemas.openxmlformats.org/presentationml/2006/main">
  <p:tag name="AS_UNIQUEID" val="78"/>
</p:tagLst>
</file>

<file path=ppt/tags/tag8.xml><?xml version="1.0" encoding="utf-8"?>
<p:tagLst xmlns:p="http://schemas.openxmlformats.org/presentationml/2006/main">
  <p:tag name="AS_UNIQUEID" val="7"/>
</p:tagLst>
</file>

<file path=ppt/tags/tag80.xml><?xml version="1.0" encoding="utf-8"?>
<p:tagLst xmlns:p="http://schemas.openxmlformats.org/presentationml/2006/main">
  <p:tag name="AS_UNIQUEID" val="79"/>
</p:tagLst>
</file>

<file path=ppt/tags/tag81.xml><?xml version="1.0" encoding="utf-8"?>
<p:tagLst xmlns:p="http://schemas.openxmlformats.org/presentationml/2006/main">
  <p:tag name="AS_UNIQUEID" val="80"/>
</p:tagLst>
</file>

<file path=ppt/tags/tag82.xml><?xml version="1.0" encoding="utf-8"?>
<p:tagLst xmlns:p="http://schemas.openxmlformats.org/presentationml/2006/main">
  <p:tag name="AS_UNIQUEID" val="81"/>
</p:tagLst>
</file>

<file path=ppt/tags/tag83.xml><?xml version="1.0" encoding="utf-8"?>
<p:tagLst xmlns:p="http://schemas.openxmlformats.org/presentationml/2006/main">
  <p:tag name="AS_UNIQUEID" val="82"/>
</p:tagLst>
</file>

<file path=ppt/tags/tag84.xml><?xml version="1.0" encoding="utf-8"?>
<p:tagLst xmlns:p="http://schemas.openxmlformats.org/presentationml/2006/main">
  <p:tag name="AS_UNIQUEID" val="83"/>
</p:tagLst>
</file>

<file path=ppt/tags/tag85.xml><?xml version="1.0" encoding="utf-8"?>
<p:tagLst xmlns:p="http://schemas.openxmlformats.org/presentationml/2006/main">
  <p:tag name="AS_UNIQUEID" val="84"/>
</p:tagLst>
</file>

<file path=ppt/tags/tag86.xml><?xml version="1.0" encoding="utf-8"?>
<p:tagLst xmlns:p="http://schemas.openxmlformats.org/presentationml/2006/main">
  <p:tag name="AS_UNIQUEID" val="85"/>
</p:tagLst>
</file>

<file path=ppt/tags/tag87.xml><?xml version="1.0" encoding="utf-8"?>
<p:tagLst xmlns:p="http://schemas.openxmlformats.org/presentationml/2006/main">
  <p:tag name="AS_UNIQUEID" val="86"/>
</p:tagLst>
</file>

<file path=ppt/tags/tag88.xml><?xml version="1.0" encoding="utf-8"?>
<p:tagLst xmlns:p="http://schemas.openxmlformats.org/presentationml/2006/main">
  <p:tag name="AS_UNIQUEID" val="87"/>
</p:tagLst>
</file>

<file path=ppt/tags/tag89.xml><?xml version="1.0" encoding="utf-8"?>
<p:tagLst xmlns:p="http://schemas.openxmlformats.org/presentationml/2006/main">
  <p:tag name="AS_UNIQUEID" val="88"/>
</p:tagLst>
</file>

<file path=ppt/tags/tag9.xml><?xml version="1.0" encoding="utf-8"?>
<p:tagLst xmlns:p="http://schemas.openxmlformats.org/presentationml/2006/main">
  <p:tag name="AS_UNIQUEID" val="8"/>
</p:tagLst>
</file>

<file path=ppt/tags/tag90.xml><?xml version="1.0" encoding="utf-8"?>
<p:tagLst xmlns:p="http://schemas.openxmlformats.org/presentationml/2006/main">
  <p:tag name="AS_UNIQUEID" val="89"/>
</p:tagLst>
</file>

<file path=ppt/tags/tag91.xml><?xml version="1.0" encoding="utf-8"?>
<p:tagLst xmlns:p="http://schemas.openxmlformats.org/presentationml/2006/main">
  <p:tag name="AS_UNIQUEID" val="90"/>
</p:tagLst>
</file>

<file path=ppt/tags/tag92.xml><?xml version="1.0" encoding="utf-8"?>
<p:tagLst xmlns:p="http://schemas.openxmlformats.org/presentationml/2006/main">
  <p:tag name="AS_UNIQUEID" val="91"/>
</p:tagLst>
</file>

<file path=ppt/tags/tag93.xml><?xml version="1.0" encoding="utf-8"?>
<p:tagLst xmlns:p="http://schemas.openxmlformats.org/presentationml/2006/main">
  <p:tag name="AS_UNIQUEID" val="92"/>
</p:tagLst>
</file>

<file path=ppt/tags/tag94.xml><?xml version="1.0" encoding="utf-8"?>
<p:tagLst xmlns:p="http://schemas.openxmlformats.org/presentationml/2006/main">
  <p:tag name="AS_UNIQUEID" val="93"/>
</p:tagLst>
</file>

<file path=ppt/tags/tag95.xml><?xml version="1.0" encoding="utf-8"?>
<p:tagLst xmlns:p="http://schemas.openxmlformats.org/presentationml/2006/main">
  <p:tag name="AS_UNIQUEID" val="94"/>
</p:tagLst>
</file>

<file path=ppt/tags/tag96.xml><?xml version="1.0" encoding="utf-8"?>
<p:tagLst xmlns:p="http://schemas.openxmlformats.org/presentationml/2006/main">
  <p:tag name="AS_UNIQUEID" val="95"/>
</p:tagLst>
</file>

<file path=ppt/tags/tag97.xml><?xml version="1.0" encoding="utf-8"?>
<p:tagLst xmlns:p="http://schemas.openxmlformats.org/presentationml/2006/main">
  <p:tag name="AS_UNIQUEID" val="96"/>
</p:tagLst>
</file>

<file path=ppt/tags/tag98.xml><?xml version="1.0" encoding="utf-8"?>
<p:tagLst xmlns:p="http://schemas.openxmlformats.org/presentationml/2006/main">
  <p:tag name="AS_UNIQUEID" val="97"/>
</p:tagLst>
</file>

<file path=ppt/tags/tag99.xml><?xml version="1.0" encoding="utf-8"?>
<p:tagLst xmlns:p="http://schemas.openxmlformats.org/presentationml/2006/main">
  <p:tag name="AS_UNIQUEID" val="98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>
  <Template/>
  <Manager/>
  <Company/>
  <PresentationFormat>On-screen Show (16:10)</PresentationFormat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dcterms:created xsi:type="dcterms:W3CDTF">1601-01-01T00:00:00Z</dcterms:created>
  <dcterms:modified xsi:type="dcterms:W3CDTF">1601-01-01T00:00:00Z</dcterms:modified>
</cp:coreProperties>
</file>