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549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78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281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88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865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476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168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323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196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50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929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6403-C45A-445C-BD40-C04280C7ED4D}" type="datetimeFigureOut">
              <a:rPr lang="en-CA" smtClean="0"/>
              <a:t>28/09/2015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221C7-9604-4344-8677-B119C77F829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0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31641" y="-594078"/>
            <a:ext cx="6480719" cy="8046156"/>
          </a:xfrm>
        </p:spPr>
      </p:pic>
    </p:spTree>
    <p:extLst>
      <p:ext uri="{BB962C8B-B14F-4D97-AF65-F5344CB8AC3E}">
        <p14:creationId xmlns:p14="http://schemas.microsoft.com/office/powerpoint/2010/main" val="19564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b="1" dirty="0" smtClean="0"/>
              <a:t>SCIENCE AND DEMOCRACY UNDER THREAT:</a:t>
            </a:r>
            <a:br>
              <a:rPr lang="en-CA" sz="3200" b="1" dirty="0" smtClean="0"/>
            </a:br>
            <a:r>
              <a:rPr lang="en-CA" sz="3200" b="1" dirty="0" smtClean="0"/>
              <a:t>WHAT CAN YOU DO ABOUT IT?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41167"/>
          </a:xfrm>
        </p:spPr>
        <p:txBody>
          <a:bodyPr>
            <a:noAutofit/>
          </a:bodyPr>
          <a:lstStyle/>
          <a:p>
            <a:r>
              <a:rPr lang="en-CA" sz="2350" dirty="0" smtClean="0"/>
              <a:t>Research and public science are under attack in Canada through government policies designed to muzzle scientists, deplete funding and, in turn, deprive Canadians of vital information. </a:t>
            </a:r>
          </a:p>
          <a:p>
            <a:r>
              <a:rPr lang="en-CA" sz="2350" dirty="0" smtClean="0"/>
              <a:t>A strong democracy is based on leaders making smart decisions, informed by the best available evidence.  A panel of experts wants to discuss with you what we can do about this attack on our very way of life. </a:t>
            </a:r>
          </a:p>
          <a:p>
            <a:r>
              <a:rPr lang="en-CA" sz="2350" dirty="0" smtClean="0"/>
              <a:t>Free shuttle bus to the event on Thursday, October 1</a:t>
            </a:r>
            <a:r>
              <a:rPr lang="en-CA" sz="2350" baseline="30000" dirty="0" smtClean="0"/>
              <a:t>st</a:t>
            </a:r>
            <a:r>
              <a:rPr lang="en-CA" sz="2350" dirty="0" smtClean="0"/>
              <a:t> leaves Laurier at 6:30 (</a:t>
            </a:r>
            <a:r>
              <a:rPr lang="en-CA" sz="2350" dirty="0" err="1" smtClean="0"/>
              <a:t>Aird</a:t>
            </a:r>
            <a:r>
              <a:rPr lang="en-CA" sz="2350" dirty="0" smtClean="0"/>
              <a:t> Overpass) and leaves Waterloo Inn at 8:45.</a:t>
            </a:r>
          </a:p>
          <a:p>
            <a:r>
              <a:rPr lang="en-CA" sz="2350" dirty="0" smtClean="0"/>
              <a:t>More information at:  eventbrite.ca/e/science-and-democracy-under-threat-what-can-you-do-about-it-tickets-18766295495</a:t>
            </a:r>
            <a:r>
              <a:rPr lang="en-CA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422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108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SCIENCE AND DEMOCRACY UNDER THREAT: WHAT CAN YOU DO ABOUT IT?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McKee-Protopapas</dc:creator>
  <cp:lastModifiedBy>Sheila McKee-Protopapas</cp:lastModifiedBy>
  <cp:revision>3</cp:revision>
  <dcterms:created xsi:type="dcterms:W3CDTF">2015-09-28T13:01:29Z</dcterms:created>
  <dcterms:modified xsi:type="dcterms:W3CDTF">2015-09-28T13:25:16Z</dcterms:modified>
</cp:coreProperties>
</file>