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6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456" autoAdjust="0"/>
  </p:normalViewPr>
  <p:slideViewPr>
    <p:cSldViewPr>
      <p:cViewPr>
        <p:scale>
          <a:sx n="50" d="100"/>
          <a:sy n="50" d="100"/>
        </p:scale>
        <p:origin x="-1253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4D057D-3DF6-40A1-8DB9-CA606FDDABE3}" type="datetimeFigureOut">
              <a:rPr lang="en-CA" smtClean="0"/>
              <a:t>2016-10-17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9DFAD-D155-4AAC-81A1-A7F141E14D1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4544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AB58-6A98-4F02-814F-4C301A2773A2}" type="datetimeFigureOut">
              <a:rPr lang="en-CA" smtClean="0"/>
              <a:t>2016-10-17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1F6EF-CEB7-407C-BB49-010F2CE20C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60812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AB58-6A98-4F02-814F-4C301A2773A2}" type="datetimeFigureOut">
              <a:rPr lang="en-CA" smtClean="0"/>
              <a:t>2016-10-17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1F6EF-CEB7-407C-BB49-010F2CE20C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06882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AB58-6A98-4F02-814F-4C301A2773A2}" type="datetimeFigureOut">
              <a:rPr lang="en-CA" smtClean="0"/>
              <a:t>2016-10-17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1F6EF-CEB7-407C-BB49-010F2CE20C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06502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AB58-6A98-4F02-814F-4C301A2773A2}" type="datetimeFigureOut">
              <a:rPr lang="en-CA" smtClean="0"/>
              <a:t>2016-10-17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1F6EF-CEB7-407C-BB49-010F2CE20C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77274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AB58-6A98-4F02-814F-4C301A2773A2}" type="datetimeFigureOut">
              <a:rPr lang="en-CA" smtClean="0"/>
              <a:t>2016-10-17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1F6EF-CEB7-407C-BB49-010F2CE20C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07730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AB58-6A98-4F02-814F-4C301A2773A2}" type="datetimeFigureOut">
              <a:rPr lang="en-CA" smtClean="0"/>
              <a:t>2016-10-17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1F6EF-CEB7-407C-BB49-010F2CE20C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94693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AB58-6A98-4F02-814F-4C301A2773A2}" type="datetimeFigureOut">
              <a:rPr lang="en-CA" smtClean="0"/>
              <a:t>2016-10-17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1F6EF-CEB7-407C-BB49-010F2CE20C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17901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AB58-6A98-4F02-814F-4C301A2773A2}" type="datetimeFigureOut">
              <a:rPr lang="en-CA" smtClean="0"/>
              <a:t>2016-10-17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1F6EF-CEB7-407C-BB49-010F2CE20C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25177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AB58-6A98-4F02-814F-4C301A2773A2}" type="datetimeFigureOut">
              <a:rPr lang="en-CA" smtClean="0"/>
              <a:t>2016-10-17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1F6EF-CEB7-407C-BB49-010F2CE20C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22921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AB58-6A98-4F02-814F-4C301A2773A2}" type="datetimeFigureOut">
              <a:rPr lang="en-CA" smtClean="0"/>
              <a:t>2016-10-17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1F6EF-CEB7-407C-BB49-010F2CE20C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37694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AB58-6A98-4F02-814F-4C301A2773A2}" type="datetimeFigureOut">
              <a:rPr lang="en-CA" smtClean="0"/>
              <a:t>2016-10-17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1F6EF-CEB7-407C-BB49-010F2CE20C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96448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EAB58-6A98-4F02-814F-4C301A2773A2}" type="datetimeFigureOut">
              <a:rPr lang="en-CA" smtClean="0"/>
              <a:t>2016-10-17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1F6EF-CEB7-407C-BB49-010F2CE20C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4007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9003312" cy="980728"/>
          </a:xfrm>
        </p:spPr>
        <p:txBody>
          <a:bodyPr>
            <a:normAutofit/>
          </a:bodyPr>
          <a:lstStyle/>
          <a:p>
            <a:r>
              <a:rPr lang="en-CA" sz="4000" b="1" dirty="0" smtClean="0"/>
              <a:t>Contract </a:t>
            </a:r>
            <a:r>
              <a:rPr lang="en-CA" sz="4000" b="1" dirty="0" smtClean="0"/>
              <a:t>Faculty at Laurier</a:t>
            </a:r>
            <a:endParaRPr lang="en-CA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052736"/>
            <a:ext cx="4464496" cy="568863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CA" sz="2600" b="1" dirty="0" smtClean="0"/>
              <a:t>Teach approximately 50% </a:t>
            </a:r>
            <a:r>
              <a:rPr lang="en-CA" sz="2600" b="1" smtClean="0"/>
              <a:t>of </a:t>
            </a:r>
            <a:r>
              <a:rPr lang="en-CA" sz="2600" b="1" smtClean="0"/>
              <a:t>students</a:t>
            </a:r>
            <a:endParaRPr lang="en-CA" sz="2600" b="1" dirty="0" smtClean="0"/>
          </a:p>
          <a:p>
            <a:pPr>
              <a:lnSpc>
                <a:spcPct val="110000"/>
              </a:lnSpc>
            </a:pPr>
            <a:r>
              <a:rPr lang="en-CA" sz="2600" b="1" dirty="0" smtClean="0"/>
              <a:t>Hired per course, 4 month contracts</a:t>
            </a:r>
          </a:p>
          <a:p>
            <a:pPr>
              <a:lnSpc>
                <a:spcPct val="110000"/>
              </a:lnSpc>
            </a:pPr>
            <a:r>
              <a:rPr lang="en-CA" sz="2600" b="1" dirty="0" smtClean="0"/>
              <a:t>Over 40% at </a:t>
            </a:r>
            <a:r>
              <a:rPr lang="en-CA" sz="2600" b="1" dirty="0" err="1" smtClean="0"/>
              <a:t>WLU</a:t>
            </a:r>
            <a:r>
              <a:rPr lang="en-CA" sz="2600" b="1" dirty="0" smtClean="0"/>
              <a:t> for at least 5 years  </a:t>
            </a:r>
          </a:p>
          <a:p>
            <a:pPr>
              <a:lnSpc>
                <a:spcPct val="110000"/>
              </a:lnSpc>
            </a:pPr>
            <a:r>
              <a:rPr lang="en-CA" sz="2600" b="1" dirty="0" smtClean="0"/>
              <a:t>No dental or health benefits … even students have these!</a:t>
            </a:r>
          </a:p>
          <a:p>
            <a:pPr>
              <a:lnSpc>
                <a:spcPct val="110000"/>
              </a:lnSpc>
            </a:pPr>
            <a:r>
              <a:rPr lang="en-CA" sz="2600" b="1" dirty="0" smtClean="0"/>
              <a:t>Average income of $20,034</a:t>
            </a:r>
          </a:p>
          <a:p>
            <a:pPr>
              <a:lnSpc>
                <a:spcPct val="110000"/>
              </a:lnSpc>
            </a:pPr>
            <a:r>
              <a:rPr lang="en-CA" sz="2600" b="1" dirty="0" smtClean="0"/>
              <a:t>Have taught over a quarter million </a:t>
            </a:r>
            <a:r>
              <a:rPr lang="en-CA" sz="2600" b="1" dirty="0" err="1" smtClean="0"/>
              <a:t>WLU</a:t>
            </a:r>
            <a:r>
              <a:rPr lang="en-CA" sz="2600" b="1" dirty="0" smtClean="0"/>
              <a:t> students</a:t>
            </a:r>
          </a:p>
        </p:txBody>
      </p:sp>
      <p:pic>
        <p:nvPicPr>
          <p:cNvPr id="2050" name="Picture 2" descr="C:\Users\kimberly\Desktop\20161014_1046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6868" y="1052736"/>
            <a:ext cx="4353948" cy="5805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3404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7920880" cy="6120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1154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1313</TotalTime>
  <Words>51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Contract Faculty at Laurier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kimberly</dc:creator>
  <cp:lastModifiedBy>kimberly</cp:lastModifiedBy>
  <cp:revision>13</cp:revision>
  <dcterms:created xsi:type="dcterms:W3CDTF">2016-10-16T16:44:26Z</dcterms:created>
  <dcterms:modified xsi:type="dcterms:W3CDTF">2016-10-17T14:56:22Z</dcterms:modified>
</cp:coreProperties>
</file>