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61" r:id="rId2"/>
    <p:sldId id="257" r:id="rId3"/>
    <p:sldId id="256" r:id="rId4"/>
    <p:sldId id="259" r:id="rId5"/>
    <p:sldId id="260" r:id="rId6"/>
    <p:sldId id="262" r:id="rId7"/>
    <p:sldId id="263" r:id="rId8"/>
    <p:sldId id="264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76D9"/>
    <a:srgbClr val="FFE71F"/>
    <a:srgbClr val="4EB9ED"/>
    <a:srgbClr val="0096FF"/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174770-D5FF-45BE-BC12-EB3CDE788A38}" v="13" dt="2025-01-21T16:18:52.9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48"/>
    <p:restoredTop sz="94648"/>
  </p:normalViewPr>
  <p:slideViewPr>
    <p:cSldViewPr snapToGrid="0">
      <p:cViewPr varScale="1">
        <p:scale>
          <a:sx n="106" d="100"/>
          <a:sy n="106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5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4.png"/><Relationship Id="rId7" Type="http://schemas.openxmlformats.org/officeDocument/2006/relationships/image" Target="../media/image23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10" Type="http://schemas.openxmlformats.org/officeDocument/2006/relationships/image" Target="../media/image26.svg"/><Relationship Id="rId4" Type="http://schemas.openxmlformats.org/officeDocument/2006/relationships/image" Target="../media/image15.svg"/><Relationship Id="rId9" Type="http://schemas.openxmlformats.org/officeDocument/2006/relationships/image" Target="../media/image25.pn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hyperlink" Target="mailto:wluteaching@wlu.ca" TargetMode="External"/><Relationship Id="rId4" Type="http://schemas.openxmlformats.org/officeDocument/2006/relationships/image" Target="../media/image17.jpe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5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4.png"/><Relationship Id="rId7" Type="http://schemas.openxmlformats.org/officeDocument/2006/relationships/image" Target="../media/image23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10" Type="http://schemas.openxmlformats.org/officeDocument/2006/relationships/image" Target="../media/image26.svg"/><Relationship Id="rId4" Type="http://schemas.openxmlformats.org/officeDocument/2006/relationships/image" Target="../media/image15.svg"/><Relationship Id="rId9" Type="http://schemas.openxmlformats.org/officeDocument/2006/relationships/image" Target="../media/image25.pn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hyperlink" Target="mailto:wluteaching@wlu.ca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94A07E-F7B4-42AC-A35F-64D07A5CBD57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DD6F931A-4002-474A-B4CD-26C61E48D70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1. When you are assessed</a:t>
          </a:r>
        </a:p>
      </dgm:t>
    </dgm:pt>
    <dgm:pt modelId="{11A017B8-CC2C-46D4-886C-02ACAC3FAC10}" type="parTrans" cxnId="{74DC5F10-7694-495C-813F-3C87A840D23F}">
      <dgm:prSet/>
      <dgm:spPr/>
      <dgm:t>
        <a:bodyPr/>
        <a:lstStyle/>
        <a:p>
          <a:endParaRPr lang="en-US"/>
        </a:p>
      </dgm:t>
    </dgm:pt>
    <dgm:pt modelId="{7530E5AB-081D-4448-9CDA-184469124B14}" type="sibTrans" cxnId="{74DC5F10-7694-495C-813F-3C87A840D23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1F0E305-51D0-413A-9F66-A23EB8E7E5C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2. Information you provide: Annual Report</a:t>
          </a:r>
        </a:p>
      </dgm:t>
    </dgm:pt>
    <dgm:pt modelId="{A157E3D4-DE35-4F1A-BA4C-1C07737BAA95}" type="parTrans" cxnId="{EB139DA1-04DF-4F80-A362-3DED659659AD}">
      <dgm:prSet/>
      <dgm:spPr/>
      <dgm:t>
        <a:bodyPr/>
        <a:lstStyle/>
        <a:p>
          <a:endParaRPr lang="en-US"/>
        </a:p>
      </dgm:t>
    </dgm:pt>
    <dgm:pt modelId="{3C2735BC-63ED-4CFE-AD9E-ED105AB783AD}" type="sibTrans" cxnId="{EB139DA1-04DF-4F80-A362-3DED659659A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04B43274-3CF8-40F4-B93B-30243674B78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3. Who assesses you</a:t>
          </a:r>
        </a:p>
      </dgm:t>
    </dgm:pt>
    <dgm:pt modelId="{D8B9AA33-9292-4A73-9801-3857C0096517}" type="parTrans" cxnId="{95B70815-1438-47E2-8B81-2186BA66C393}">
      <dgm:prSet/>
      <dgm:spPr/>
      <dgm:t>
        <a:bodyPr/>
        <a:lstStyle/>
        <a:p>
          <a:endParaRPr lang="en-US"/>
        </a:p>
      </dgm:t>
    </dgm:pt>
    <dgm:pt modelId="{811C1F96-5988-46EC-A0A9-D72DFA76188C}" type="sibTrans" cxnId="{95B70815-1438-47E2-8B81-2186BA66C39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1BCD872-D4E1-41AB-AD42-0B6563A2BC9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4. Merit Procedures: assessing Scholarship, Teaching and Service</a:t>
          </a:r>
        </a:p>
      </dgm:t>
    </dgm:pt>
    <dgm:pt modelId="{1F42225C-BAC8-44FB-B9E0-9E3C12946D12}" type="parTrans" cxnId="{DDABF96F-C645-4E61-B76E-713CED5C3785}">
      <dgm:prSet/>
      <dgm:spPr/>
      <dgm:t>
        <a:bodyPr/>
        <a:lstStyle/>
        <a:p>
          <a:endParaRPr lang="en-US"/>
        </a:p>
      </dgm:t>
    </dgm:pt>
    <dgm:pt modelId="{1314E1A9-DAFC-4EDF-9518-2893A6AC0145}" type="sibTrans" cxnId="{DDABF96F-C645-4E61-B76E-713CED5C3785}">
      <dgm:prSet/>
      <dgm:spPr/>
      <dgm:t>
        <a:bodyPr/>
        <a:lstStyle/>
        <a:p>
          <a:endParaRPr lang="en-US"/>
        </a:p>
      </dgm:t>
    </dgm:pt>
    <dgm:pt modelId="{4C97801F-EF3B-4A1C-8270-A4C51E3DEC1A}" type="pres">
      <dgm:prSet presAssocID="{4E94A07E-F7B4-42AC-A35F-64D07A5CBD57}" presName="root" presStyleCnt="0">
        <dgm:presLayoutVars>
          <dgm:dir/>
          <dgm:resizeHandles val="exact"/>
        </dgm:presLayoutVars>
      </dgm:prSet>
      <dgm:spPr/>
    </dgm:pt>
    <dgm:pt modelId="{832A13CD-A68F-46A8-AB32-5A7C18B3EEF0}" type="pres">
      <dgm:prSet presAssocID="{4E94A07E-F7B4-42AC-A35F-64D07A5CBD57}" presName="container" presStyleCnt="0">
        <dgm:presLayoutVars>
          <dgm:dir/>
          <dgm:resizeHandles val="exact"/>
        </dgm:presLayoutVars>
      </dgm:prSet>
      <dgm:spPr/>
    </dgm:pt>
    <dgm:pt modelId="{13C62EF6-8FBE-48BD-B766-1FD40290DE11}" type="pres">
      <dgm:prSet presAssocID="{DD6F931A-4002-474A-B4CD-26C61E48D703}" presName="compNode" presStyleCnt="0"/>
      <dgm:spPr/>
    </dgm:pt>
    <dgm:pt modelId="{8F3B56EF-6B8C-473A-A048-7C07C137130A}" type="pres">
      <dgm:prSet presAssocID="{DD6F931A-4002-474A-B4CD-26C61E48D703}" presName="iconBgRect" presStyleLbl="bgShp" presStyleIdx="0" presStyleCnt="4"/>
      <dgm:spPr/>
    </dgm:pt>
    <dgm:pt modelId="{3AD7DDC9-E3E2-4C13-958D-941DE930BC1E}" type="pres">
      <dgm:prSet presAssocID="{DD6F931A-4002-474A-B4CD-26C61E48D70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 with solid fill"/>
        </a:ext>
      </dgm:extLst>
    </dgm:pt>
    <dgm:pt modelId="{86535814-CE1F-4158-8E54-8D7026064481}" type="pres">
      <dgm:prSet presAssocID="{DD6F931A-4002-474A-B4CD-26C61E48D703}" presName="spaceRect" presStyleCnt="0"/>
      <dgm:spPr/>
    </dgm:pt>
    <dgm:pt modelId="{16F63D19-23E6-42FE-8FBD-1759773151F6}" type="pres">
      <dgm:prSet presAssocID="{DD6F931A-4002-474A-B4CD-26C61E48D703}" presName="textRect" presStyleLbl="revTx" presStyleIdx="0" presStyleCnt="4">
        <dgm:presLayoutVars>
          <dgm:chMax val="1"/>
          <dgm:chPref val="1"/>
        </dgm:presLayoutVars>
      </dgm:prSet>
      <dgm:spPr/>
    </dgm:pt>
    <dgm:pt modelId="{69C309A7-0AC3-4184-B11B-26638137C762}" type="pres">
      <dgm:prSet presAssocID="{7530E5AB-081D-4448-9CDA-184469124B14}" presName="sibTrans" presStyleLbl="sibTrans2D1" presStyleIdx="0" presStyleCnt="0"/>
      <dgm:spPr/>
    </dgm:pt>
    <dgm:pt modelId="{5214C246-F2C6-4592-81D6-F8B2BFB743C0}" type="pres">
      <dgm:prSet presAssocID="{31F0E305-51D0-413A-9F66-A23EB8E7E5CB}" presName="compNode" presStyleCnt="0"/>
      <dgm:spPr/>
    </dgm:pt>
    <dgm:pt modelId="{B5DB66EF-22DC-4F49-871E-B2EEBAF17D86}" type="pres">
      <dgm:prSet presAssocID="{31F0E305-51D0-413A-9F66-A23EB8E7E5CB}" presName="iconBgRect" presStyleLbl="bgShp" presStyleIdx="1" presStyleCnt="4"/>
      <dgm:spPr/>
    </dgm:pt>
    <dgm:pt modelId="{EBD1D82D-336E-4F9D-BB51-34DA80F05D11}" type="pres">
      <dgm:prSet presAssocID="{31F0E305-51D0-413A-9F66-A23EB8E7E5C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ddress Book with solid fill"/>
        </a:ext>
      </dgm:extLst>
    </dgm:pt>
    <dgm:pt modelId="{EB9D3A56-167B-4B10-9093-DF711720138E}" type="pres">
      <dgm:prSet presAssocID="{31F0E305-51D0-413A-9F66-A23EB8E7E5CB}" presName="spaceRect" presStyleCnt="0"/>
      <dgm:spPr/>
    </dgm:pt>
    <dgm:pt modelId="{CD9ACD32-1B15-475F-ABEA-EF22BBE45042}" type="pres">
      <dgm:prSet presAssocID="{31F0E305-51D0-413A-9F66-A23EB8E7E5CB}" presName="textRect" presStyleLbl="revTx" presStyleIdx="1" presStyleCnt="4">
        <dgm:presLayoutVars>
          <dgm:chMax val="1"/>
          <dgm:chPref val="1"/>
        </dgm:presLayoutVars>
      </dgm:prSet>
      <dgm:spPr/>
    </dgm:pt>
    <dgm:pt modelId="{95897AA6-A2DA-495D-9A0F-BA200DA11CD1}" type="pres">
      <dgm:prSet presAssocID="{3C2735BC-63ED-4CFE-AD9E-ED105AB783AD}" presName="sibTrans" presStyleLbl="sibTrans2D1" presStyleIdx="0" presStyleCnt="0"/>
      <dgm:spPr/>
    </dgm:pt>
    <dgm:pt modelId="{F555E32C-C729-4248-94FF-1886BA8AF96E}" type="pres">
      <dgm:prSet presAssocID="{04B43274-3CF8-40F4-B93B-30243674B785}" presName="compNode" presStyleCnt="0"/>
      <dgm:spPr/>
    </dgm:pt>
    <dgm:pt modelId="{2B3054D8-B352-4DB5-9246-9AAFEA52575C}" type="pres">
      <dgm:prSet presAssocID="{04B43274-3CF8-40F4-B93B-30243674B785}" presName="iconBgRect" presStyleLbl="bgShp" presStyleIdx="2" presStyleCnt="4"/>
      <dgm:spPr/>
    </dgm:pt>
    <dgm:pt modelId="{B54B57C8-487D-486E-99AD-0D3C194398A6}" type="pres">
      <dgm:prSet presAssocID="{04B43274-3CF8-40F4-B93B-30243674B78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 with solid fill"/>
        </a:ext>
      </dgm:extLst>
    </dgm:pt>
    <dgm:pt modelId="{4089388E-E65E-4C91-B8CA-56C01B06F94B}" type="pres">
      <dgm:prSet presAssocID="{04B43274-3CF8-40F4-B93B-30243674B785}" presName="spaceRect" presStyleCnt="0"/>
      <dgm:spPr/>
    </dgm:pt>
    <dgm:pt modelId="{4264EBDE-C0DE-4363-91DF-79F62F4E70BF}" type="pres">
      <dgm:prSet presAssocID="{04B43274-3CF8-40F4-B93B-30243674B785}" presName="textRect" presStyleLbl="revTx" presStyleIdx="2" presStyleCnt="4">
        <dgm:presLayoutVars>
          <dgm:chMax val="1"/>
          <dgm:chPref val="1"/>
        </dgm:presLayoutVars>
      </dgm:prSet>
      <dgm:spPr/>
    </dgm:pt>
    <dgm:pt modelId="{9DF4045B-746B-49D2-A5BC-548E2EFF276B}" type="pres">
      <dgm:prSet presAssocID="{811C1F96-5988-46EC-A0A9-D72DFA76188C}" presName="sibTrans" presStyleLbl="sibTrans2D1" presStyleIdx="0" presStyleCnt="0"/>
      <dgm:spPr/>
    </dgm:pt>
    <dgm:pt modelId="{D0DF7BB2-9EE1-4CEB-AF28-AAA01FCF2D64}" type="pres">
      <dgm:prSet presAssocID="{F1BCD872-D4E1-41AB-AD42-0B6563A2BC92}" presName="compNode" presStyleCnt="0"/>
      <dgm:spPr/>
    </dgm:pt>
    <dgm:pt modelId="{6B20DBD6-2742-4F03-8B04-E38C51B9C3B0}" type="pres">
      <dgm:prSet presAssocID="{F1BCD872-D4E1-41AB-AD42-0B6563A2BC92}" presName="iconBgRect" presStyleLbl="bgShp" presStyleIdx="3" presStyleCnt="4" custLinFactNeighborY="212"/>
      <dgm:spPr/>
    </dgm:pt>
    <dgm:pt modelId="{CB25E053-5C2C-4B7C-9CB8-BC6CE927094F}" type="pres">
      <dgm:prSet presAssocID="{F1BCD872-D4E1-41AB-AD42-0B6563A2BC92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e chart with solid fill"/>
        </a:ext>
      </dgm:extLst>
    </dgm:pt>
    <dgm:pt modelId="{4453DE99-7BE1-4438-B11C-E1FF2EE45F80}" type="pres">
      <dgm:prSet presAssocID="{F1BCD872-D4E1-41AB-AD42-0B6563A2BC92}" presName="spaceRect" presStyleCnt="0"/>
      <dgm:spPr/>
    </dgm:pt>
    <dgm:pt modelId="{C80B7036-3E84-4693-BC99-FC4927E0D97B}" type="pres">
      <dgm:prSet presAssocID="{F1BCD872-D4E1-41AB-AD42-0B6563A2BC92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74DC5F10-7694-495C-813F-3C87A840D23F}" srcId="{4E94A07E-F7B4-42AC-A35F-64D07A5CBD57}" destId="{DD6F931A-4002-474A-B4CD-26C61E48D703}" srcOrd="0" destOrd="0" parTransId="{11A017B8-CC2C-46D4-886C-02ACAC3FAC10}" sibTransId="{7530E5AB-081D-4448-9CDA-184469124B14}"/>
    <dgm:cxn modelId="{B7CDCC14-E9AE-A440-926C-9877BF06637E}" type="presOf" srcId="{4E94A07E-F7B4-42AC-A35F-64D07A5CBD57}" destId="{4C97801F-EF3B-4A1C-8270-A4C51E3DEC1A}" srcOrd="0" destOrd="0" presId="urn:microsoft.com/office/officeart/2018/2/layout/IconCircleList"/>
    <dgm:cxn modelId="{95B70815-1438-47E2-8B81-2186BA66C393}" srcId="{4E94A07E-F7B4-42AC-A35F-64D07A5CBD57}" destId="{04B43274-3CF8-40F4-B93B-30243674B785}" srcOrd="2" destOrd="0" parTransId="{D8B9AA33-9292-4A73-9801-3857C0096517}" sibTransId="{811C1F96-5988-46EC-A0A9-D72DFA76188C}"/>
    <dgm:cxn modelId="{6255933E-C9B7-BB4A-BA73-9905DBF6F1E2}" type="presOf" srcId="{F1BCD872-D4E1-41AB-AD42-0B6563A2BC92}" destId="{C80B7036-3E84-4693-BC99-FC4927E0D97B}" srcOrd="0" destOrd="0" presId="urn:microsoft.com/office/officeart/2018/2/layout/IconCircleList"/>
    <dgm:cxn modelId="{B9649463-6FEE-D44E-A624-FEF28D6FD78D}" type="presOf" srcId="{DD6F931A-4002-474A-B4CD-26C61E48D703}" destId="{16F63D19-23E6-42FE-8FBD-1759773151F6}" srcOrd="0" destOrd="0" presId="urn:microsoft.com/office/officeart/2018/2/layout/IconCircleList"/>
    <dgm:cxn modelId="{C364156C-0C98-FF46-BDCA-431FD415FA18}" type="presOf" srcId="{3C2735BC-63ED-4CFE-AD9E-ED105AB783AD}" destId="{95897AA6-A2DA-495D-9A0F-BA200DA11CD1}" srcOrd="0" destOrd="0" presId="urn:microsoft.com/office/officeart/2018/2/layout/IconCircleList"/>
    <dgm:cxn modelId="{DDABF96F-C645-4E61-B76E-713CED5C3785}" srcId="{4E94A07E-F7B4-42AC-A35F-64D07A5CBD57}" destId="{F1BCD872-D4E1-41AB-AD42-0B6563A2BC92}" srcOrd="3" destOrd="0" parTransId="{1F42225C-BAC8-44FB-B9E0-9E3C12946D12}" sibTransId="{1314E1A9-DAFC-4EDF-9518-2893A6AC0145}"/>
    <dgm:cxn modelId="{4F2ED98E-8903-B14B-9678-59FB8553CB80}" type="presOf" srcId="{31F0E305-51D0-413A-9F66-A23EB8E7E5CB}" destId="{CD9ACD32-1B15-475F-ABEA-EF22BBE45042}" srcOrd="0" destOrd="0" presId="urn:microsoft.com/office/officeart/2018/2/layout/IconCircleList"/>
    <dgm:cxn modelId="{EB139DA1-04DF-4F80-A362-3DED659659AD}" srcId="{4E94A07E-F7B4-42AC-A35F-64D07A5CBD57}" destId="{31F0E305-51D0-413A-9F66-A23EB8E7E5CB}" srcOrd="1" destOrd="0" parTransId="{A157E3D4-DE35-4F1A-BA4C-1C07737BAA95}" sibTransId="{3C2735BC-63ED-4CFE-AD9E-ED105AB783AD}"/>
    <dgm:cxn modelId="{C4B345A3-672A-1449-9EEF-FC4147B5C763}" type="presOf" srcId="{04B43274-3CF8-40F4-B93B-30243674B785}" destId="{4264EBDE-C0DE-4363-91DF-79F62F4E70BF}" srcOrd="0" destOrd="0" presId="urn:microsoft.com/office/officeart/2018/2/layout/IconCircleList"/>
    <dgm:cxn modelId="{09384DD0-4847-A046-9305-08341919EA5B}" type="presOf" srcId="{811C1F96-5988-46EC-A0A9-D72DFA76188C}" destId="{9DF4045B-746B-49D2-A5BC-548E2EFF276B}" srcOrd="0" destOrd="0" presId="urn:microsoft.com/office/officeart/2018/2/layout/IconCircleList"/>
    <dgm:cxn modelId="{CA672BDC-BF3B-4247-A04F-F187E659A605}" type="presOf" srcId="{7530E5AB-081D-4448-9CDA-184469124B14}" destId="{69C309A7-0AC3-4184-B11B-26638137C762}" srcOrd="0" destOrd="0" presId="urn:microsoft.com/office/officeart/2018/2/layout/IconCircleList"/>
    <dgm:cxn modelId="{021104C3-AFC0-224A-A437-E08850444DB1}" type="presParOf" srcId="{4C97801F-EF3B-4A1C-8270-A4C51E3DEC1A}" destId="{832A13CD-A68F-46A8-AB32-5A7C18B3EEF0}" srcOrd="0" destOrd="0" presId="urn:microsoft.com/office/officeart/2018/2/layout/IconCircleList"/>
    <dgm:cxn modelId="{151150BD-65FA-654A-AD52-5DB1241551CC}" type="presParOf" srcId="{832A13CD-A68F-46A8-AB32-5A7C18B3EEF0}" destId="{13C62EF6-8FBE-48BD-B766-1FD40290DE11}" srcOrd="0" destOrd="0" presId="urn:microsoft.com/office/officeart/2018/2/layout/IconCircleList"/>
    <dgm:cxn modelId="{DE1C1250-7C2F-5440-BD31-97EACB7B7699}" type="presParOf" srcId="{13C62EF6-8FBE-48BD-B766-1FD40290DE11}" destId="{8F3B56EF-6B8C-473A-A048-7C07C137130A}" srcOrd="0" destOrd="0" presId="urn:microsoft.com/office/officeart/2018/2/layout/IconCircleList"/>
    <dgm:cxn modelId="{79AC7D47-C001-5841-BD5E-A53F8C80A46D}" type="presParOf" srcId="{13C62EF6-8FBE-48BD-B766-1FD40290DE11}" destId="{3AD7DDC9-E3E2-4C13-958D-941DE930BC1E}" srcOrd="1" destOrd="0" presId="urn:microsoft.com/office/officeart/2018/2/layout/IconCircleList"/>
    <dgm:cxn modelId="{560F9672-ED06-C94C-BD61-D1DBFE28D0EB}" type="presParOf" srcId="{13C62EF6-8FBE-48BD-B766-1FD40290DE11}" destId="{86535814-CE1F-4158-8E54-8D7026064481}" srcOrd="2" destOrd="0" presId="urn:microsoft.com/office/officeart/2018/2/layout/IconCircleList"/>
    <dgm:cxn modelId="{112A0FA0-C559-D942-9E9C-87D30246FDEF}" type="presParOf" srcId="{13C62EF6-8FBE-48BD-B766-1FD40290DE11}" destId="{16F63D19-23E6-42FE-8FBD-1759773151F6}" srcOrd="3" destOrd="0" presId="urn:microsoft.com/office/officeart/2018/2/layout/IconCircleList"/>
    <dgm:cxn modelId="{B39E706C-6025-B242-81B5-0C7E335981C5}" type="presParOf" srcId="{832A13CD-A68F-46A8-AB32-5A7C18B3EEF0}" destId="{69C309A7-0AC3-4184-B11B-26638137C762}" srcOrd="1" destOrd="0" presId="urn:microsoft.com/office/officeart/2018/2/layout/IconCircleList"/>
    <dgm:cxn modelId="{EB53A604-A1F8-7543-9F5B-075EB0807BB6}" type="presParOf" srcId="{832A13CD-A68F-46A8-AB32-5A7C18B3EEF0}" destId="{5214C246-F2C6-4592-81D6-F8B2BFB743C0}" srcOrd="2" destOrd="0" presId="urn:microsoft.com/office/officeart/2018/2/layout/IconCircleList"/>
    <dgm:cxn modelId="{972B9C5B-DEC3-704B-80DD-24910BC8F34A}" type="presParOf" srcId="{5214C246-F2C6-4592-81D6-F8B2BFB743C0}" destId="{B5DB66EF-22DC-4F49-871E-B2EEBAF17D86}" srcOrd="0" destOrd="0" presId="urn:microsoft.com/office/officeart/2018/2/layout/IconCircleList"/>
    <dgm:cxn modelId="{68A2229D-586B-9549-9197-2C25BAB87F29}" type="presParOf" srcId="{5214C246-F2C6-4592-81D6-F8B2BFB743C0}" destId="{EBD1D82D-336E-4F9D-BB51-34DA80F05D11}" srcOrd="1" destOrd="0" presId="urn:microsoft.com/office/officeart/2018/2/layout/IconCircleList"/>
    <dgm:cxn modelId="{D0BD3DEF-9A99-754F-900D-C398E127AF34}" type="presParOf" srcId="{5214C246-F2C6-4592-81D6-F8B2BFB743C0}" destId="{EB9D3A56-167B-4B10-9093-DF711720138E}" srcOrd="2" destOrd="0" presId="urn:microsoft.com/office/officeart/2018/2/layout/IconCircleList"/>
    <dgm:cxn modelId="{EE6D6E25-C623-9B4F-B88C-1832047A016C}" type="presParOf" srcId="{5214C246-F2C6-4592-81D6-F8B2BFB743C0}" destId="{CD9ACD32-1B15-475F-ABEA-EF22BBE45042}" srcOrd="3" destOrd="0" presId="urn:microsoft.com/office/officeart/2018/2/layout/IconCircleList"/>
    <dgm:cxn modelId="{893946B6-A52E-4D44-A2A5-D0AAF57D7B4E}" type="presParOf" srcId="{832A13CD-A68F-46A8-AB32-5A7C18B3EEF0}" destId="{95897AA6-A2DA-495D-9A0F-BA200DA11CD1}" srcOrd="3" destOrd="0" presId="urn:microsoft.com/office/officeart/2018/2/layout/IconCircleList"/>
    <dgm:cxn modelId="{679B0182-797D-4742-9501-A25DE281B77D}" type="presParOf" srcId="{832A13CD-A68F-46A8-AB32-5A7C18B3EEF0}" destId="{F555E32C-C729-4248-94FF-1886BA8AF96E}" srcOrd="4" destOrd="0" presId="urn:microsoft.com/office/officeart/2018/2/layout/IconCircleList"/>
    <dgm:cxn modelId="{04693231-9006-6746-A963-DBD30B4DAF21}" type="presParOf" srcId="{F555E32C-C729-4248-94FF-1886BA8AF96E}" destId="{2B3054D8-B352-4DB5-9246-9AAFEA52575C}" srcOrd="0" destOrd="0" presId="urn:microsoft.com/office/officeart/2018/2/layout/IconCircleList"/>
    <dgm:cxn modelId="{CC346086-7471-4D4D-877F-95D984E09C22}" type="presParOf" srcId="{F555E32C-C729-4248-94FF-1886BA8AF96E}" destId="{B54B57C8-487D-486E-99AD-0D3C194398A6}" srcOrd="1" destOrd="0" presId="urn:microsoft.com/office/officeart/2018/2/layout/IconCircleList"/>
    <dgm:cxn modelId="{CD980902-F684-5A43-9409-4B168F4DF9C1}" type="presParOf" srcId="{F555E32C-C729-4248-94FF-1886BA8AF96E}" destId="{4089388E-E65E-4C91-B8CA-56C01B06F94B}" srcOrd="2" destOrd="0" presId="urn:microsoft.com/office/officeart/2018/2/layout/IconCircleList"/>
    <dgm:cxn modelId="{F199803C-8072-554F-9172-F04FCA8C1DC8}" type="presParOf" srcId="{F555E32C-C729-4248-94FF-1886BA8AF96E}" destId="{4264EBDE-C0DE-4363-91DF-79F62F4E70BF}" srcOrd="3" destOrd="0" presId="urn:microsoft.com/office/officeart/2018/2/layout/IconCircleList"/>
    <dgm:cxn modelId="{4F8B00CC-F1EB-4F4C-92D9-7DF6B45C9934}" type="presParOf" srcId="{832A13CD-A68F-46A8-AB32-5A7C18B3EEF0}" destId="{9DF4045B-746B-49D2-A5BC-548E2EFF276B}" srcOrd="5" destOrd="0" presId="urn:microsoft.com/office/officeart/2018/2/layout/IconCircleList"/>
    <dgm:cxn modelId="{F8A1DCDD-5A8F-164A-9158-EFB0AEF62D4C}" type="presParOf" srcId="{832A13CD-A68F-46A8-AB32-5A7C18B3EEF0}" destId="{D0DF7BB2-9EE1-4CEB-AF28-AAA01FCF2D64}" srcOrd="6" destOrd="0" presId="urn:microsoft.com/office/officeart/2018/2/layout/IconCircleList"/>
    <dgm:cxn modelId="{B0925C27-A144-CF4B-BEB8-E9321A85135D}" type="presParOf" srcId="{D0DF7BB2-9EE1-4CEB-AF28-AAA01FCF2D64}" destId="{6B20DBD6-2742-4F03-8B04-E38C51B9C3B0}" srcOrd="0" destOrd="0" presId="urn:microsoft.com/office/officeart/2018/2/layout/IconCircleList"/>
    <dgm:cxn modelId="{952BCC53-1AE3-9849-A1DC-B0D7747BC1C7}" type="presParOf" srcId="{D0DF7BB2-9EE1-4CEB-AF28-AAA01FCF2D64}" destId="{CB25E053-5C2C-4B7C-9CB8-BC6CE927094F}" srcOrd="1" destOrd="0" presId="urn:microsoft.com/office/officeart/2018/2/layout/IconCircleList"/>
    <dgm:cxn modelId="{A564F794-172E-0542-B9E9-47CC95CECE5F}" type="presParOf" srcId="{D0DF7BB2-9EE1-4CEB-AF28-AAA01FCF2D64}" destId="{4453DE99-7BE1-4438-B11C-E1FF2EE45F80}" srcOrd="2" destOrd="0" presId="urn:microsoft.com/office/officeart/2018/2/layout/IconCircleList"/>
    <dgm:cxn modelId="{263D5A4B-4FAE-6C4C-9418-D07777B74099}" type="presParOf" srcId="{D0DF7BB2-9EE1-4CEB-AF28-AAA01FCF2D64}" destId="{C80B7036-3E84-4693-BC99-FC4927E0D97B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6C9065-4DEC-4F52-9BD9-0F85B9082E22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40D43E-BB09-488C-8AE6-7FCF311931DF}">
      <dgm:prSet/>
      <dgm:spPr/>
      <dgm:t>
        <a:bodyPr/>
        <a:lstStyle/>
        <a:p>
          <a:pPr>
            <a:lnSpc>
              <a:spcPct val="100000"/>
            </a:lnSpc>
          </a:pPr>
          <a:r>
            <a:rPr lang="en-CA" dirty="0"/>
            <a:t>Merit Committee ONLY sees </a:t>
          </a:r>
          <a:r>
            <a:rPr lang="en-CA" b="1" dirty="0"/>
            <a:t>two Annual Reports</a:t>
          </a:r>
          <a:r>
            <a:rPr lang="en-CA" dirty="0"/>
            <a:t>  (no teaching evals, sabbatical report, CV, etc.)</a:t>
          </a:r>
          <a:endParaRPr lang="en-US" dirty="0"/>
        </a:p>
      </dgm:t>
    </dgm:pt>
    <dgm:pt modelId="{15EF5E86-F42E-4063-AD7A-B1F04CCC4553}" type="parTrans" cxnId="{FCD9ED35-8DF2-41BD-A494-4E890951F5DB}">
      <dgm:prSet/>
      <dgm:spPr/>
      <dgm:t>
        <a:bodyPr/>
        <a:lstStyle/>
        <a:p>
          <a:endParaRPr lang="en-US"/>
        </a:p>
      </dgm:t>
    </dgm:pt>
    <dgm:pt modelId="{2FE66872-B3F2-466D-B2E4-D259F38A5D48}" type="sibTrans" cxnId="{FCD9ED35-8DF2-41BD-A494-4E890951F5DB}">
      <dgm:prSet/>
      <dgm:spPr/>
      <dgm:t>
        <a:bodyPr/>
        <a:lstStyle/>
        <a:p>
          <a:endParaRPr lang="en-US"/>
        </a:p>
      </dgm:t>
    </dgm:pt>
    <dgm:pt modelId="{FF2FD5B7-7980-4AB0-9703-442F8790F31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CA" sz="1600" dirty="0"/>
            <a:t>Don’t paste your CV  or other materials – committee can only consider your two annual reports from the past 2 years</a:t>
          </a:r>
          <a:endParaRPr lang="en-US" sz="1600" dirty="0"/>
        </a:p>
      </dgm:t>
    </dgm:pt>
    <dgm:pt modelId="{541277F3-66B5-4B60-907A-89C2B442FEFB}" type="parTrans" cxnId="{F65E385D-8051-4FEA-B647-2BD32C7B406A}">
      <dgm:prSet/>
      <dgm:spPr/>
      <dgm:t>
        <a:bodyPr/>
        <a:lstStyle/>
        <a:p>
          <a:endParaRPr lang="en-US"/>
        </a:p>
      </dgm:t>
    </dgm:pt>
    <dgm:pt modelId="{10083BCE-B92A-494A-B751-98C6ACF802AD}" type="sibTrans" cxnId="{F65E385D-8051-4FEA-B647-2BD32C7B406A}">
      <dgm:prSet/>
      <dgm:spPr/>
      <dgm:t>
        <a:bodyPr/>
        <a:lstStyle/>
        <a:p>
          <a:endParaRPr lang="en-US"/>
        </a:p>
      </dgm:t>
    </dgm:pt>
    <dgm:pt modelId="{C57AAD41-B18D-4262-BEE3-3C61F4421A1C}">
      <dgm:prSet/>
      <dgm:spPr/>
      <dgm:t>
        <a:bodyPr/>
        <a:lstStyle/>
        <a:p>
          <a:pPr>
            <a:lnSpc>
              <a:spcPct val="100000"/>
            </a:lnSpc>
          </a:pPr>
          <a:r>
            <a:rPr lang="en-CA" dirty="0"/>
            <a:t>You can provide an </a:t>
          </a:r>
          <a:r>
            <a:rPr lang="en-CA" b="1" dirty="0"/>
            <a:t>optional 250-word statement </a:t>
          </a:r>
          <a:r>
            <a:rPr lang="en-CA" dirty="0"/>
            <a:t> </a:t>
          </a:r>
        </a:p>
        <a:p>
          <a:pPr>
            <a:lnSpc>
              <a:spcPct val="100000"/>
            </a:lnSpc>
          </a:pPr>
          <a:r>
            <a:rPr lang="en-CA" dirty="0"/>
            <a:t>Optional: tell the committee how you are outstanding; draw their attention to identify a merit category (or two)</a:t>
          </a:r>
          <a:endParaRPr lang="en-US" dirty="0"/>
        </a:p>
      </dgm:t>
    </dgm:pt>
    <dgm:pt modelId="{8B5472E0-7CF6-4248-8173-39137423B04D}" type="parTrans" cxnId="{B3CA5FC2-F279-446D-95E9-6183C3B37067}">
      <dgm:prSet/>
      <dgm:spPr/>
      <dgm:t>
        <a:bodyPr/>
        <a:lstStyle/>
        <a:p>
          <a:endParaRPr lang="en-US"/>
        </a:p>
      </dgm:t>
    </dgm:pt>
    <dgm:pt modelId="{B047DC98-5DB0-44A4-B6A6-D3A438CE23D8}" type="sibTrans" cxnId="{B3CA5FC2-F279-446D-95E9-6183C3B37067}">
      <dgm:prSet/>
      <dgm:spPr/>
      <dgm:t>
        <a:bodyPr/>
        <a:lstStyle/>
        <a:p>
          <a:endParaRPr lang="en-US"/>
        </a:p>
      </dgm:t>
    </dgm:pt>
    <dgm:pt modelId="{C6B52B10-2045-4A3F-B1E3-F68AD71EC993}" type="pres">
      <dgm:prSet presAssocID="{186C9065-4DEC-4F52-9BD9-0F85B9082E22}" presName="root" presStyleCnt="0">
        <dgm:presLayoutVars>
          <dgm:dir/>
          <dgm:resizeHandles val="exact"/>
        </dgm:presLayoutVars>
      </dgm:prSet>
      <dgm:spPr/>
    </dgm:pt>
    <dgm:pt modelId="{7FF591A7-22B4-439B-A4AD-CF99222353AA}" type="pres">
      <dgm:prSet presAssocID="{4540D43E-BB09-488C-8AE6-7FCF311931DF}" presName="compNode" presStyleCnt="0"/>
      <dgm:spPr/>
    </dgm:pt>
    <dgm:pt modelId="{576AAE41-B3CD-4BB9-914B-CF9D0C2CC023}" type="pres">
      <dgm:prSet presAssocID="{4540D43E-BB09-488C-8AE6-7FCF311931DF}" presName="bgRect" presStyleLbl="bgShp" presStyleIdx="0" presStyleCnt="2" custLinFactNeighborX="1662" custLinFactNeighborY="-7659"/>
      <dgm:spPr/>
    </dgm:pt>
    <dgm:pt modelId="{ACC8E87F-91E2-4B20-BD8A-F34C293AE8EE}" type="pres">
      <dgm:prSet presAssocID="{4540D43E-BB09-488C-8AE6-7FCF311931DF}" presName="iconRect" presStyleLbl="node1" presStyleIdx="0" presStyleCnt="2"/>
      <dgm:spPr>
        <a:blipFill rotWithShape="1"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aduation Cap"/>
        </a:ext>
      </dgm:extLst>
    </dgm:pt>
    <dgm:pt modelId="{0DA62637-C66C-4B93-AABC-9C5699842A4E}" type="pres">
      <dgm:prSet presAssocID="{4540D43E-BB09-488C-8AE6-7FCF311931DF}" presName="spaceRect" presStyleCnt="0"/>
      <dgm:spPr/>
    </dgm:pt>
    <dgm:pt modelId="{4155B7C7-DEB2-4F96-8334-944F2EFA8B3A}" type="pres">
      <dgm:prSet presAssocID="{4540D43E-BB09-488C-8AE6-7FCF311931DF}" presName="parTx" presStyleLbl="revTx" presStyleIdx="0" presStyleCnt="3" custLinFactNeighborX="313" custLinFactNeighborY="-10699">
        <dgm:presLayoutVars>
          <dgm:chMax val="0"/>
          <dgm:chPref val="0"/>
        </dgm:presLayoutVars>
      </dgm:prSet>
      <dgm:spPr/>
    </dgm:pt>
    <dgm:pt modelId="{9D53B464-B0BC-4FE6-9B98-606DC38C96F3}" type="pres">
      <dgm:prSet presAssocID="{4540D43E-BB09-488C-8AE6-7FCF311931DF}" presName="desTx" presStyleLbl="revTx" presStyleIdx="1" presStyleCnt="3" custScaleX="71971" custLinFactNeighborX="976" custLinFactNeighborY="-6535">
        <dgm:presLayoutVars/>
      </dgm:prSet>
      <dgm:spPr/>
    </dgm:pt>
    <dgm:pt modelId="{EC384898-22C7-4BB9-8D21-39853CB934DF}" type="pres">
      <dgm:prSet presAssocID="{2FE66872-B3F2-466D-B2E4-D259F38A5D48}" presName="sibTrans" presStyleCnt="0"/>
      <dgm:spPr/>
    </dgm:pt>
    <dgm:pt modelId="{A4C0E652-BD51-46AF-A8E7-AE57099CCE4A}" type="pres">
      <dgm:prSet presAssocID="{C57AAD41-B18D-4262-BEE3-3C61F4421A1C}" presName="compNode" presStyleCnt="0"/>
      <dgm:spPr/>
    </dgm:pt>
    <dgm:pt modelId="{78E58890-D672-4F2F-AF35-270E409BD3CC}" type="pres">
      <dgm:prSet presAssocID="{C57AAD41-B18D-4262-BEE3-3C61F4421A1C}" presName="bgRect" presStyleLbl="bgShp" presStyleIdx="1" presStyleCnt="2"/>
      <dgm:spPr/>
    </dgm:pt>
    <dgm:pt modelId="{F9EFA869-816E-41C4-9896-B6B9D11976B0}" type="pres">
      <dgm:prSet presAssocID="{C57AAD41-B18D-4262-BEE3-3C61F4421A1C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ibbon"/>
        </a:ext>
      </dgm:extLst>
    </dgm:pt>
    <dgm:pt modelId="{BA271749-4B49-43CA-93E0-B8447C7A3AD3}" type="pres">
      <dgm:prSet presAssocID="{C57AAD41-B18D-4262-BEE3-3C61F4421A1C}" presName="spaceRect" presStyleCnt="0"/>
      <dgm:spPr/>
    </dgm:pt>
    <dgm:pt modelId="{97EA60EF-467B-435A-8759-52A390C44072}" type="pres">
      <dgm:prSet presAssocID="{C57AAD41-B18D-4262-BEE3-3C61F4421A1C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CD9ED35-8DF2-41BD-A494-4E890951F5DB}" srcId="{186C9065-4DEC-4F52-9BD9-0F85B9082E22}" destId="{4540D43E-BB09-488C-8AE6-7FCF311931DF}" srcOrd="0" destOrd="0" parTransId="{15EF5E86-F42E-4063-AD7A-B1F04CCC4553}" sibTransId="{2FE66872-B3F2-466D-B2E4-D259F38A5D48}"/>
    <dgm:cxn modelId="{F65E385D-8051-4FEA-B647-2BD32C7B406A}" srcId="{4540D43E-BB09-488C-8AE6-7FCF311931DF}" destId="{FF2FD5B7-7980-4AB0-9703-442F8790F31E}" srcOrd="0" destOrd="0" parTransId="{541277F3-66B5-4B60-907A-89C2B442FEFB}" sibTransId="{10083BCE-B92A-494A-B751-98C6ACF802AD}"/>
    <dgm:cxn modelId="{CE00F26D-9CB5-4370-80A0-4ACF831AAC17}" type="presOf" srcId="{4540D43E-BB09-488C-8AE6-7FCF311931DF}" destId="{4155B7C7-DEB2-4F96-8334-944F2EFA8B3A}" srcOrd="0" destOrd="0" presId="urn:microsoft.com/office/officeart/2018/2/layout/IconVerticalSolidList"/>
    <dgm:cxn modelId="{1E3B1B78-BB8C-4C0B-BFB0-8B6375A264C8}" type="presOf" srcId="{C57AAD41-B18D-4262-BEE3-3C61F4421A1C}" destId="{97EA60EF-467B-435A-8759-52A390C44072}" srcOrd="0" destOrd="0" presId="urn:microsoft.com/office/officeart/2018/2/layout/IconVerticalSolidList"/>
    <dgm:cxn modelId="{51A78C58-E997-4591-A942-CF2307DDDCFE}" type="presOf" srcId="{186C9065-4DEC-4F52-9BD9-0F85B9082E22}" destId="{C6B52B10-2045-4A3F-B1E3-F68AD71EC993}" srcOrd="0" destOrd="0" presId="urn:microsoft.com/office/officeart/2018/2/layout/IconVerticalSolidList"/>
    <dgm:cxn modelId="{B3CA5FC2-F279-446D-95E9-6183C3B37067}" srcId="{186C9065-4DEC-4F52-9BD9-0F85B9082E22}" destId="{C57AAD41-B18D-4262-BEE3-3C61F4421A1C}" srcOrd="1" destOrd="0" parTransId="{8B5472E0-7CF6-4248-8173-39137423B04D}" sibTransId="{B047DC98-5DB0-44A4-B6A6-D3A438CE23D8}"/>
    <dgm:cxn modelId="{FCC0E0DE-19C6-4F36-9A70-250A1DF48000}" type="presOf" srcId="{FF2FD5B7-7980-4AB0-9703-442F8790F31E}" destId="{9D53B464-B0BC-4FE6-9B98-606DC38C96F3}" srcOrd="0" destOrd="0" presId="urn:microsoft.com/office/officeart/2018/2/layout/IconVerticalSolidList"/>
    <dgm:cxn modelId="{71B5CA85-2566-4147-9B56-CEDC2BBB314C}" type="presParOf" srcId="{C6B52B10-2045-4A3F-B1E3-F68AD71EC993}" destId="{7FF591A7-22B4-439B-A4AD-CF99222353AA}" srcOrd="0" destOrd="0" presId="urn:microsoft.com/office/officeart/2018/2/layout/IconVerticalSolidList"/>
    <dgm:cxn modelId="{D95DC37A-C8A0-4083-BAFD-6794A7981646}" type="presParOf" srcId="{7FF591A7-22B4-439B-A4AD-CF99222353AA}" destId="{576AAE41-B3CD-4BB9-914B-CF9D0C2CC023}" srcOrd="0" destOrd="0" presId="urn:microsoft.com/office/officeart/2018/2/layout/IconVerticalSolidList"/>
    <dgm:cxn modelId="{F46EAF0D-7672-4325-AF76-054A124F2EFC}" type="presParOf" srcId="{7FF591A7-22B4-439B-A4AD-CF99222353AA}" destId="{ACC8E87F-91E2-4B20-BD8A-F34C293AE8EE}" srcOrd="1" destOrd="0" presId="urn:microsoft.com/office/officeart/2018/2/layout/IconVerticalSolidList"/>
    <dgm:cxn modelId="{C2E1056C-6B40-43BC-AE5A-366B6CDFCAD2}" type="presParOf" srcId="{7FF591A7-22B4-439B-A4AD-CF99222353AA}" destId="{0DA62637-C66C-4B93-AABC-9C5699842A4E}" srcOrd="2" destOrd="0" presId="urn:microsoft.com/office/officeart/2018/2/layout/IconVerticalSolidList"/>
    <dgm:cxn modelId="{7F358338-AEA5-41DA-83A6-0FA4F27AA921}" type="presParOf" srcId="{7FF591A7-22B4-439B-A4AD-CF99222353AA}" destId="{4155B7C7-DEB2-4F96-8334-944F2EFA8B3A}" srcOrd="3" destOrd="0" presId="urn:microsoft.com/office/officeart/2018/2/layout/IconVerticalSolidList"/>
    <dgm:cxn modelId="{63EA553F-E1F2-4A19-8373-B1DA70C47A95}" type="presParOf" srcId="{7FF591A7-22B4-439B-A4AD-CF99222353AA}" destId="{9D53B464-B0BC-4FE6-9B98-606DC38C96F3}" srcOrd="4" destOrd="0" presId="urn:microsoft.com/office/officeart/2018/2/layout/IconVerticalSolidList"/>
    <dgm:cxn modelId="{5F7F2FF6-9120-4780-867A-ACEAA1DB9F9F}" type="presParOf" srcId="{C6B52B10-2045-4A3F-B1E3-F68AD71EC993}" destId="{EC384898-22C7-4BB9-8D21-39853CB934DF}" srcOrd="1" destOrd="0" presId="urn:microsoft.com/office/officeart/2018/2/layout/IconVerticalSolidList"/>
    <dgm:cxn modelId="{B4796520-E8D0-43FA-B9E5-3199517AB285}" type="presParOf" srcId="{C6B52B10-2045-4A3F-B1E3-F68AD71EC993}" destId="{A4C0E652-BD51-46AF-A8E7-AE57099CCE4A}" srcOrd="2" destOrd="0" presId="urn:microsoft.com/office/officeart/2018/2/layout/IconVerticalSolidList"/>
    <dgm:cxn modelId="{39CCE0A7-AEB9-4452-8C4E-8B5A5DC932DA}" type="presParOf" srcId="{A4C0E652-BD51-46AF-A8E7-AE57099CCE4A}" destId="{78E58890-D672-4F2F-AF35-270E409BD3CC}" srcOrd="0" destOrd="0" presId="urn:microsoft.com/office/officeart/2018/2/layout/IconVerticalSolidList"/>
    <dgm:cxn modelId="{2A564AD4-0E79-448B-99D0-FB8315214EB2}" type="presParOf" srcId="{A4C0E652-BD51-46AF-A8E7-AE57099CCE4A}" destId="{F9EFA869-816E-41C4-9896-B6B9D11976B0}" srcOrd="1" destOrd="0" presId="urn:microsoft.com/office/officeart/2018/2/layout/IconVerticalSolidList"/>
    <dgm:cxn modelId="{7398FC72-7DFE-4FDB-A760-8F730802592D}" type="presParOf" srcId="{A4C0E652-BD51-46AF-A8E7-AE57099CCE4A}" destId="{BA271749-4B49-43CA-93E0-B8447C7A3AD3}" srcOrd="2" destOrd="0" presId="urn:microsoft.com/office/officeart/2018/2/layout/IconVerticalSolidList"/>
    <dgm:cxn modelId="{1450FF4D-0032-4B6E-A6D4-427C46F0F79F}" type="presParOf" srcId="{A4C0E652-BD51-46AF-A8E7-AE57099CCE4A}" destId="{97EA60EF-467B-435A-8759-52A390C4407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C5A6D1A-CC4D-42FF-A612-72E26CEA0CA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A0B550-BD5A-40B9-9ECB-CF10ECDE49DE}">
      <dgm:prSet/>
      <dgm:spPr>
        <a:solidFill>
          <a:srgbClr val="7030A0"/>
        </a:solidFill>
      </dgm:spPr>
      <dgm:t>
        <a:bodyPr/>
        <a:lstStyle/>
        <a:p>
          <a:r>
            <a:rPr lang="en-CA" dirty="0"/>
            <a:t>No fewer than 3,</a:t>
          </a:r>
        </a:p>
        <a:p>
          <a:r>
            <a:rPr lang="en-CA" dirty="0"/>
            <a:t>No more than 7 members</a:t>
          </a:r>
          <a:endParaRPr lang="en-US" dirty="0"/>
        </a:p>
      </dgm:t>
    </dgm:pt>
    <dgm:pt modelId="{E301AAF1-8929-4FD3-9C01-D61FB5B0BD62}" type="parTrans" cxnId="{508C4B6D-BDEC-475C-B8CB-36605E3F6E8E}">
      <dgm:prSet/>
      <dgm:spPr/>
      <dgm:t>
        <a:bodyPr/>
        <a:lstStyle/>
        <a:p>
          <a:endParaRPr lang="en-US"/>
        </a:p>
      </dgm:t>
    </dgm:pt>
    <dgm:pt modelId="{1DA75A2F-53EF-4B8F-98C2-55940695B80E}" type="sibTrans" cxnId="{508C4B6D-BDEC-475C-B8CB-36605E3F6E8E}">
      <dgm:prSet/>
      <dgm:spPr/>
      <dgm:t>
        <a:bodyPr/>
        <a:lstStyle/>
        <a:p>
          <a:endParaRPr lang="en-US"/>
        </a:p>
      </dgm:t>
    </dgm:pt>
    <dgm:pt modelId="{53731306-0AF2-4404-990F-4ABC3122A4AE}">
      <dgm:prSet/>
      <dgm:spPr>
        <a:solidFill>
          <a:srgbClr val="7030A0"/>
        </a:solidFill>
      </dgm:spPr>
      <dgm:t>
        <a:bodyPr/>
        <a:lstStyle/>
        <a:p>
          <a:r>
            <a:rPr lang="en-CA" dirty="0"/>
            <a:t>Includes an Equity Representative</a:t>
          </a:r>
          <a:endParaRPr lang="en-US" dirty="0"/>
        </a:p>
      </dgm:t>
    </dgm:pt>
    <dgm:pt modelId="{F93E36E5-464A-4FEC-BA95-6DCABEE618EE}" type="parTrans" cxnId="{74FD6C2D-E804-4407-A323-C3855C86A4D8}">
      <dgm:prSet/>
      <dgm:spPr/>
      <dgm:t>
        <a:bodyPr/>
        <a:lstStyle/>
        <a:p>
          <a:endParaRPr lang="en-US"/>
        </a:p>
      </dgm:t>
    </dgm:pt>
    <dgm:pt modelId="{69DBC7A8-2649-45D3-888B-019562F14FDF}" type="sibTrans" cxnId="{74FD6C2D-E804-4407-A323-C3855C86A4D8}">
      <dgm:prSet/>
      <dgm:spPr/>
      <dgm:t>
        <a:bodyPr/>
        <a:lstStyle/>
        <a:p>
          <a:endParaRPr lang="en-US"/>
        </a:p>
      </dgm:t>
    </dgm:pt>
    <dgm:pt modelId="{F3727F55-4C89-4021-A524-340E4F3EA653}">
      <dgm:prSet/>
      <dgm:spPr/>
      <dgm:t>
        <a:bodyPr/>
        <a:lstStyle/>
        <a:p>
          <a:r>
            <a:rPr lang="en-CA" dirty="0"/>
            <a:t>Drawn from cohort NOT being considered for merit</a:t>
          </a:r>
          <a:endParaRPr lang="en-US" dirty="0"/>
        </a:p>
      </dgm:t>
    </dgm:pt>
    <dgm:pt modelId="{81FE8EE2-06F5-4BB7-82E5-6D52B6770545}" type="parTrans" cxnId="{0301F6B1-6145-40BC-BBF2-A36FCE02EE12}">
      <dgm:prSet/>
      <dgm:spPr/>
      <dgm:t>
        <a:bodyPr/>
        <a:lstStyle/>
        <a:p>
          <a:endParaRPr lang="en-US"/>
        </a:p>
      </dgm:t>
    </dgm:pt>
    <dgm:pt modelId="{21C016B4-8FFC-436B-AFDE-CE92E51E410C}" type="sibTrans" cxnId="{0301F6B1-6145-40BC-BBF2-A36FCE02EE12}">
      <dgm:prSet/>
      <dgm:spPr/>
      <dgm:t>
        <a:bodyPr/>
        <a:lstStyle/>
        <a:p>
          <a:endParaRPr lang="en-US"/>
        </a:p>
      </dgm:t>
    </dgm:pt>
    <dgm:pt modelId="{6FD026E7-89B2-463F-9F9F-39C4C3184418}">
      <dgm:prSet/>
      <dgm:spPr/>
      <dgm:t>
        <a:bodyPr/>
        <a:lstStyle/>
        <a:p>
          <a:r>
            <a:rPr lang="en-CA" dirty="0"/>
            <a:t>No more than one person per academic sub-unit, e.g. can’t have two geographers</a:t>
          </a:r>
          <a:endParaRPr lang="en-US" dirty="0"/>
        </a:p>
      </dgm:t>
    </dgm:pt>
    <dgm:pt modelId="{A406A1FA-79A0-47CD-A88A-3042D0432C76}" type="parTrans" cxnId="{B457DC3D-5353-4ACF-B6B2-01BA8DBA71C7}">
      <dgm:prSet/>
      <dgm:spPr/>
      <dgm:t>
        <a:bodyPr/>
        <a:lstStyle/>
        <a:p>
          <a:endParaRPr lang="en-US"/>
        </a:p>
      </dgm:t>
    </dgm:pt>
    <dgm:pt modelId="{A07800CC-10A4-477E-9AA0-99C419A773A6}" type="sibTrans" cxnId="{B457DC3D-5353-4ACF-B6B2-01BA8DBA71C7}">
      <dgm:prSet/>
      <dgm:spPr/>
      <dgm:t>
        <a:bodyPr/>
        <a:lstStyle/>
        <a:p>
          <a:endParaRPr lang="en-US"/>
        </a:p>
      </dgm:t>
    </dgm:pt>
    <dgm:pt modelId="{42231741-DBBA-4110-B61F-D3F7FE05985E}">
      <dgm:prSet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CA" sz="1600" dirty="0"/>
            <a:t>For Faculty of Ed &amp; Lazaridis school:</a:t>
          </a:r>
        </a:p>
        <a:p>
          <a:r>
            <a:rPr lang="en-CA" sz="1600" dirty="0"/>
            <a:t>see Appendix H, points     7 &amp; 8 for details</a:t>
          </a:r>
          <a:endParaRPr lang="en-US" sz="1600" dirty="0"/>
        </a:p>
      </dgm:t>
    </dgm:pt>
    <dgm:pt modelId="{571B0CDB-B0C4-46EF-A582-B253E31C743E}" type="parTrans" cxnId="{C78DEB15-925D-4DC9-A05F-5BB2CF04DA67}">
      <dgm:prSet/>
      <dgm:spPr/>
      <dgm:t>
        <a:bodyPr/>
        <a:lstStyle/>
        <a:p>
          <a:endParaRPr lang="en-US"/>
        </a:p>
      </dgm:t>
    </dgm:pt>
    <dgm:pt modelId="{D1C1FC61-5A04-4D74-92A6-D249514A4B32}" type="sibTrans" cxnId="{C78DEB15-925D-4DC9-A05F-5BB2CF04DA67}">
      <dgm:prSet/>
      <dgm:spPr/>
      <dgm:t>
        <a:bodyPr/>
        <a:lstStyle/>
        <a:p>
          <a:endParaRPr lang="en-US"/>
        </a:p>
      </dgm:t>
    </dgm:pt>
    <dgm:pt modelId="{2625B2AB-FF6C-6D43-9125-4C8D64B16A22}" type="pres">
      <dgm:prSet presAssocID="{2C5A6D1A-CC4D-42FF-A612-72E26CEA0CAF}" presName="diagram" presStyleCnt="0">
        <dgm:presLayoutVars>
          <dgm:dir/>
          <dgm:resizeHandles val="exact"/>
        </dgm:presLayoutVars>
      </dgm:prSet>
      <dgm:spPr/>
    </dgm:pt>
    <dgm:pt modelId="{5023FC31-2C4E-634D-B66E-291F8EFDCE89}" type="pres">
      <dgm:prSet presAssocID="{D4A0B550-BD5A-40B9-9ECB-CF10ECDE49DE}" presName="node" presStyleLbl="node1" presStyleIdx="0" presStyleCnt="5">
        <dgm:presLayoutVars>
          <dgm:bulletEnabled val="1"/>
        </dgm:presLayoutVars>
      </dgm:prSet>
      <dgm:spPr/>
    </dgm:pt>
    <dgm:pt modelId="{B9E72278-C009-DA46-94A8-01FD1F39C71F}" type="pres">
      <dgm:prSet presAssocID="{1DA75A2F-53EF-4B8F-98C2-55940695B80E}" presName="sibTrans" presStyleCnt="0"/>
      <dgm:spPr/>
    </dgm:pt>
    <dgm:pt modelId="{A1E073D5-B89E-574F-9871-17FE794A1B7F}" type="pres">
      <dgm:prSet presAssocID="{53731306-0AF2-4404-990F-4ABC3122A4AE}" presName="node" presStyleLbl="node1" presStyleIdx="1" presStyleCnt="5">
        <dgm:presLayoutVars>
          <dgm:bulletEnabled val="1"/>
        </dgm:presLayoutVars>
      </dgm:prSet>
      <dgm:spPr/>
    </dgm:pt>
    <dgm:pt modelId="{B143B7A4-FC11-9C48-AF48-DD2C8A28108D}" type="pres">
      <dgm:prSet presAssocID="{69DBC7A8-2649-45D3-888B-019562F14FDF}" presName="sibTrans" presStyleCnt="0"/>
      <dgm:spPr/>
    </dgm:pt>
    <dgm:pt modelId="{F338914F-4303-C04D-9DB0-890DF6DF786B}" type="pres">
      <dgm:prSet presAssocID="{F3727F55-4C89-4021-A524-340E4F3EA653}" presName="node" presStyleLbl="node1" presStyleIdx="2" presStyleCnt="5">
        <dgm:presLayoutVars>
          <dgm:bulletEnabled val="1"/>
        </dgm:presLayoutVars>
      </dgm:prSet>
      <dgm:spPr/>
    </dgm:pt>
    <dgm:pt modelId="{D4FA978A-3302-7942-8825-2DE8D3DE9773}" type="pres">
      <dgm:prSet presAssocID="{21C016B4-8FFC-436B-AFDE-CE92E51E410C}" presName="sibTrans" presStyleCnt="0"/>
      <dgm:spPr/>
    </dgm:pt>
    <dgm:pt modelId="{3A43DAB8-060B-6844-8CA2-5F270AF7105C}" type="pres">
      <dgm:prSet presAssocID="{6FD026E7-89B2-463F-9F9F-39C4C3184418}" presName="node" presStyleLbl="node1" presStyleIdx="3" presStyleCnt="5">
        <dgm:presLayoutVars>
          <dgm:bulletEnabled val="1"/>
        </dgm:presLayoutVars>
      </dgm:prSet>
      <dgm:spPr/>
    </dgm:pt>
    <dgm:pt modelId="{916AC616-A289-EC40-8174-4F6B199FCFAF}" type="pres">
      <dgm:prSet presAssocID="{A07800CC-10A4-477E-9AA0-99C419A773A6}" presName="sibTrans" presStyleCnt="0"/>
      <dgm:spPr/>
    </dgm:pt>
    <dgm:pt modelId="{E2C2F134-48BB-2949-B762-F34FBC7EF9CD}" type="pres">
      <dgm:prSet presAssocID="{42231741-DBBA-4110-B61F-D3F7FE05985E}" presName="node" presStyleLbl="node1" presStyleIdx="4" presStyleCnt="5">
        <dgm:presLayoutVars>
          <dgm:bulletEnabled val="1"/>
        </dgm:presLayoutVars>
      </dgm:prSet>
      <dgm:spPr/>
    </dgm:pt>
  </dgm:ptLst>
  <dgm:cxnLst>
    <dgm:cxn modelId="{C78DEB15-925D-4DC9-A05F-5BB2CF04DA67}" srcId="{2C5A6D1A-CC4D-42FF-A612-72E26CEA0CAF}" destId="{42231741-DBBA-4110-B61F-D3F7FE05985E}" srcOrd="4" destOrd="0" parTransId="{571B0CDB-B0C4-46EF-A582-B253E31C743E}" sibTransId="{D1C1FC61-5A04-4D74-92A6-D249514A4B32}"/>
    <dgm:cxn modelId="{74FD6C2D-E804-4407-A323-C3855C86A4D8}" srcId="{2C5A6D1A-CC4D-42FF-A612-72E26CEA0CAF}" destId="{53731306-0AF2-4404-990F-4ABC3122A4AE}" srcOrd="1" destOrd="0" parTransId="{F93E36E5-464A-4FEC-BA95-6DCABEE618EE}" sibTransId="{69DBC7A8-2649-45D3-888B-019562F14FDF}"/>
    <dgm:cxn modelId="{B4FF2B3D-D1B9-5D46-AAF1-DBF7130D6CC7}" type="presOf" srcId="{53731306-0AF2-4404-990F-4ABC3122A4AE}" destId="{A1E073D5-B89E-574F-9871-17FE794A1B7F}" srcOrd="0" destOrd="0" presId="urn:microsoft.com/office/officeart/2005/8/layout/default"/>
    <dgm:cxn modelId="{B457DC3D-5353-4ACF-B6B2-01BA8DBA71C7}" srcId="{2C5A6D1A-CC4D-42FF-A612-72E26CEA0CAF}" destId="{6FD026E7-89B2-463F-9F9F-39C4C3184418}" srcOrd="3" destOrd="0" parTransId="{A406A1FA-79A0-47CD-A88A-3042D0432C76}" sibTransId="{A07800CC-10A4-477E-9AA0-99C419A773A6}"/>
    <dgm:cxn modelId="{DE6FF745-A987-FA40-A808-7FB116D5E9D4}" type="presOf" srcId="{F3727F55-4C89-4021-A524-340E4F3EA653}" destId="{F338914F-4303-C04D-9DB0-890DF6DF786B}" srcOrd="0" destOrd="0" presId="urn:microsoft.com/office/officeart/2005/8/layout/default"/>
    <dgm:cxn modelId="{508C4B6D-BDEC-475C-B8CB-36605E3F6E8E}" srcId="{2C5A6D1A-CC4D-42FF-A612-72E26CEA0CAF}" destId="{D4A0B550-BD5A-40B9-9ECB-CF10ECDE49DE}" srcOrd="0" destOrd="0" parTransId="{E301AAF1-8929-4FD3-9C01-D61FB5B0BD62}" sibTransId="{1DA75A2F-53EF-4B8F-98C2-55940695B80E}"/>
    <dgm:cxn modelId="{8E9CF96E-A301-384C-B14A-1B168FFF1E2D}" type="presOf" srcId="{6FD026E7-89B2-463F-9F9F-39C4C3184418}" destId="{3A43DAB8-060B-6844-8CA2-5F270AF7105C}" srcOrd="0" destOrd="0" presId="urn:microsoft.com/office/officeart/2005/8/layout/default"/>
    <dgm:cxn modelId="{F512904F-C365-ED4D-B6C3-61F706E9E2F6}" type="presOf" srcId="{42231741-DBBA-4110-B61F-D3F7FE05985E}" destId="{E2C2F134-48BB-2949-B762-F34FBC7EF9CD}" srcOrd="0" destOrd="0" presId="urn:microsoft.com/office/officeart/2005/8/layout/default"/>
    <dgm:cxn modelId="{6C933383-5BA1-E049-B7BD-4F187A6B55BC}" type="presOf" srcId="{D4A0B550-BD5A-40B9-9ECB-CF10ECDE49DE}" destId="{5023FC31-2C4E-634D-B66E-291F8EFDCE89}" srcOrd="0" destOrd="0" presId="urn:microsoft.com/office/officeart/2005/8/layout/default"/>
    <dgm:cxn modelId="{0301F6B1-6145-40BC-BBF2-A36FCE02EE12}" srcId="{2C5A6D1A-CC4D-42FF-A612-72E26CEA0CAF}" destId="{F3727F55-4C89-4021-A524-340E4F3EA653}" srcOrd="2" destOrd="0" parTransId="{81FE8EE2-06F5-4BB7-82E5-6D52B6770545}" sibTransId="{21C016B4-8FFC-436B-AFDE-CE92E51E410C}"/>
    <dgm:cxn modelId="{32C8FFDE-AFDC-6F4C-9961-AA18AA5F28E6}" type="presOf" srcId="{2C5A6D1A-CC4D-42FF-A612-72E26CEA0CAF}" destId="{2625B2AB-FF6C-6D43-9125-4C8D64B16A22}" srcOrd="0" destOrd="0" presId="urn:microsoft.com/office/officeart/2005/8/layout/default"/>
    <dgm:cxn modelId="{40D760F6-7A46-4A45-9FF2-14CC7D4B8938}" type="presParOf" srcId="{2625B2AB-FF6C-6D43-9125-4C8D64B16A22}" destId="{5023FC31-2C4E-634D-B66E-291F8EFDCE89}" srcOrd="0" destOrd="0" presId="urn:microsoft.com/office/officeart/2005/8/layout/default"/>
    <dgm:cxn modelId="{8AB21933-F9F6-BB40-802F-2FC862CDA95B}" type="presParOf" srcId="{2625B2AB-FF6C-6D43-9125-4C8D64B16A22}" destId="{B9E72278-C009-DA46-94A8-01FD1F39C71F}" srcOrd="1" destOrd="0" presId="urn:microsoft.com/office/officeart/2005/8/layout/default"/>
    <dgm:cxn modelId="{0E10F2B3-22D6-C54A-BED3-3A5FAAFED15D}" type="presParOf" srcId="{2625B2AB-FF6C-6D43-9125-4C8D64B16A22}" destId="{A1E073D5-B89E-574F-9871-17FE794A1B7F}" srcOrd="2" destOrd="0" presId="urn:microsoft.com/office/officeart/2005/8/layout/default"/>
    <dgm:cxn modelId="{696E7CDF-3826-264A-88B9-C7E340B43265}" type="presParOf" srcId="{2625B2AB-FF6C-6D43-9125-4C8D64B16A22}" destId="{B143B7A4-FC11-9C48-AF48-DD2C8A28108D}" srcOrd="3" destOrd="0" presId="urn:microsoft.com/office/officeart/2005/8/layout/default"/>
    <dgm:cxn modelId="{16E18E67-2EF3-5C42-BC57-49C2C5DB5550}" type="presParOf" srcId="{2625B2AB-FF6C-6D43-9125-4C8D64B16A22}" destId="{F338914F-4303-C04D-9DB0-890DF6DF786B}" srcOrd="4" destOrd="0" presId="urn:microsoft.com/office/officeart/2005/8/layout/default"/>
    <dgm:cxn modelId="{9AAF720C-FB99-824D-9509-1343C4DD7FA5}" type="presParOf" srcId="{2625B2AB-FF6C-6D43-9125-4C8D64B16A22}" destId="{D4FA978A-3302-7942-8825-2DE8D3DE9773}" srcOrd="5" destOrd="0" presId="urn:microsoft.com/office/officeart/2005/8/layout/default"/>
    <dgm:cxn modelId="{7D2C0761-EB26-1C4F-81D2-F3E01ACAF663}" type="presParOf" srcId="{2625B2AB-FF6C-6D43-9125-4C8D64B16A22}" destId="{3A43DAB8-060B-6844-8CA2-5F270AF7105C}" srcOrd="6" destOrd="0" presId="urn:microsoft.com/office/officeart/2005/8/layout/default"/>
    <dgm:cxn modelId="{6BEA9C8A-EA34-954A-8E5F-9A40227B7558}" type="presParOf" srcId="{2625B2AB-FF6C-6D43-9125-4C8D64B16A22}" destId="{916AC616-A289-EC40-8174-4F6B199FCFAF}" srcOrd="7" destOrd="0" presId="urn:microsoft.com/office/officeart/2005/8/layout/default"/>
    <dgm:cxn modelId="{6C60F1F1-FB74-5540-942D-CD893FE7794B}" type="presParOf" srcId="{2625B2AB-FF6C-6D43-9125-4C8D64B16A22}" destId="{E2C2F134-48BB-2949-B762-F34FBC7EF9C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C26B3E8-FDB2-43D0-9C16-E4BC58DFDCD1}" type="doc">
      <dgm:prSet loTypeId="urn:microsoft.com/office/officeart/2018/2/layout/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1F9DDB-48D3-43CC-AF0D-FF466008AEC3}">
      <dgm:prSet custT="1"/>
      <dgm:spPr/>
      <dgm:t>
        <a:bodyPr/>
        <a:lstStyle/>
        <a:p>
          <a:pPr algn="l">
            <a:lnSpc>
              <a:spcPct val="100000"/>
            </a:lnSpc>
            <a:defRPr b="1"/>
          </a:pPr>
          <a:r>
            <a:rPr lang="en-CA" sz="1800" dirty="0"/>
            <a:t>Committee sets its own procedures, e.g. distribution across 3 performance categories:</a:t>
          </a:r>
        </a:p>
        <a:p>
          <a:pPr algn="r">
            <a:lnSpc>
              <a:spcPct val="100000"/>
            </a:lnSpc>
            <a:defRPr b="1"/>
          </a:pPr>
          <a:r>
            <a:rPr lang="en-CA" sz="1400" b="0" dirty="0"/>
            <a:t>Scholarship = 30-50%</a:t>
          </a:r>
          <a:endParaRPr lang="en-US" sz="1400" b="0" dirty="0"/>
        </a:p>
        <a:p>
          <a:pPr algn="r">
            <a:lnSpc>
              <a:spcPct val="100000"/>
            </a:lnSpc>
            <a:defRPr b="1"/>
          </a:pPr>
          <a:r>
            <a:rPr lang="en-CA" sz="1400" b="0" dirty="0"/>
            <a:t>Teaching = 30-50%</a:t>
          </a:r>
          <a:endParaRPr lang="en-US" sz="1400" b="0" dirty="0"/>
        </a:p>
        <a:p>
          <a:pPr algn="r">
            <a:lnSpc>
              <a:spcPct val="100000"/>
            </a:lnSpc>
            <a:defRPr b="1"/>
          </a:pPr>
          <a:r>
            <a:rPr lang="en-CA" sz="1400" b="0" dirty="0"/>
            <a:t>Service = 10-30%</a:t>
          </a:r>
        </a:p>
      </dgm:t>
    </dgm:pt>
    <dgm:pt modelId="{CEDFE65C-BBEB-449C-9D49-8DB5F6630FF5}" type="parTrans" cxnId="{31C4758E-006D-481C-B4C7-1FCEE0F3BA36}">
      <dgm:prSet/>
      <dgm:spPr/>
      <dgm:t>
        <a:bodyPr/>
        <a:lstStyle/>
        <a:p>
          <a:endParaRPr lang="en-US"/>
        </a:p>
      </dgm:t>
    </dgm:pt>
    <dgm:pt modelId="{AF000464-7893-4C17-AD60-EE10CFAFCED9}" type="sibTrans" cxnId="{31C4758E-006D-481C-B4C7-1FCEE0F3BA36}">
      <dgm:prSet/>
      <dgm:spPr/>
      <dgm:t>
        <a:bodyPr/>
        <a:lstStyle/>
        <a:p>
          <a:endParaRPr lang="en-US"/>
        </a:p>
      </dgm:t>
    </dgm:pt>
    <dgm:pt modelId="{9EE99CA7-BC0A-4506-A177-120444819374}">
      <dgm:prSet/>
      <dgm:spPr/>
      <dgm:t>
        <a:bodyPr/>
        <a:lstStyle/>
        <a:p>
          <a:pPr>
            <a:lnSpc>
              <a:spcPct val="100000"/>
            </a:lnSpc>
          </a:pPr>
          <a:endParaRPr lang="en-US" dirty="0"/>
        </a:p>
      </dgm:t>
    </dgm:pt>
    <dgm:pt modelId="{EE070458-E842-438D-8CB8-D60908D3054B}" type="parTrans" cxnId="{1FFDA5C0-0917-4738-9D2D-3920616B231A}">
      <dgm:prSet/>
      <dgm:spPr/>
      <dgm:t>
        <a:bodyPr/>
        <a:lstStyle/>
        <a:p>
          <a:endParaRPr lang="en-US"/>
        </a:p>
      </dgm:t>
    </dgm:pt>
    <dgm:pt modelId="{F5135989-58B1-4EF8-890B-D83BE374018E}" type="sibTrans" cxnId="{1FFDA5C0-0917-4738-9D2D-3920616B231A}">
      <dgm:prSet/>
      <dgm:spPr/>
      <dgm:t>
        <a:bodyPr/>
        <a:lstStyle/>
        <a:p>
          <a:endParaRPr lang="en-US"/>
        </a:p>
      </dgm:t>
    </dgm:pt>
    <dgm:pt modelId="{43768043-1D5D-4E27-A1EE-115802CA820E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CA" sz="1800" dirty="0"/>
            <a:t>Must be satisfactory in all 3 areas to be recommended for merit</a:t>
          </a:r>
          <a:endParaRPr lang="en-US" sz="1800" dirty="0"/>
        </a:p>
      </dgm:t>
    </dgm:pt>
    <dgm:pt modelId="{D3ABE10C-C51F-41D3-AB20-58241DFA83B0}" type="parTrans" cxnId="{8C3A8836-D2C2-4FD6-94D0-49B1D74A3E0A}">
      <dgm:prSet/>
      <dgm:spPr/>
      <dgm:t>
        <a:bodyPr/>
        <a:lstStyle/>
        <a:p>
          <a:endParaRPr lang="en-US"/>
        </a:p>
      </dgm:t>
    </dgm:pt>
    <dgm:pt modelId="{6781215F-D150-42C4-AB0D-C63B7DF8FA30}" type="sibTrans" cxnId="{8C3A8836-D2C2-4FD6-94D0-49B1D74A3E0A}">
      <dgm:prSet/>
      <dgm:spPr/>
      <dgm:t>
        <a:bodyPr/>
        <a:lstStyle/>
        <a:p>
          <a:endParaRPr lang="en-US"/>
        </a:p>
      </dgm:t>
    </dgm:pt>
    <dgm:pt modelId="{23888AC7-B878-43CD-A226-F9EF5A0EF3E2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CA" sz="1800" dirty="0"/>
            <a:t>Unit-specific criteria, including Dept. Tenure/ Promotion Guidelines</a:t>
          </a:r>
          <a:endParaRPr lang="en-US" sz="1800" dirty="0"/>
        </a:p>
      </dgm:t>
    </dgm:pt>
    <dgm:pt modelId="{ABFF1E9F-209C-4A7A-B4B5-8E3C5BB2B57E}" type="parTrans" cxnId="{852D0B53-0BFB-46D4-B2F9-8ED9A403A279}">
      <dgm:prSet/>
      <dgm:spPr/>
      <dgm:t>
        <a:bodyPr/>
        <a:lstStyle/>
        <a:p>
          <a:endParaRPr lang="en-US"/>
        </a:p>
      </dgm:t>
    </dgm:pt>
    <dgm:pt modelId="{F6B7C018-55A3-4162-BDFA-AA6412F20C30}" type="sibTrans" cxnId="{852D0B53-0BFB-46D4-B2F9-8ED9A403A279}">
      <dgm:prSet/>
      <dgm:spPr/>
      <dgm:t>
        <a:bodyPr/>
        <a:lstStyle/>
        <a:p>
          <a:endParaRPr lang="en-US"/>
        </a:p>
      </dgm:t>
    </dgm:pt>
    <dgm:pt modelId="{593DDDFA-C890-4EF3-9FEC-E0D517FFC3B5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CA" sz="1800" dirty="0"/>
            <a:t>Awards/funding/ publication dates must fall within the 24-month period under review</a:t>
          </a:r>
          <a:endParaRPr lang="en-US" sz="1800" dirty="0"/>
        </a:p>
      </dgm:t>
    </dgm:pt>
    <dgm:pt modelId="{3C3B0A76-FD1F-441E-93D7-F5FB1F43C0B5}" type="parTrans" cxnId="{A331A8C6-41C8-4EFE-B3AA-23D832915785}">
      <dgm:prSet/>
      <dgm:spPr/>
      <dgm:t>
        <a:bodyPr/>
        <a:lstStyle/>
        <a:p>
          <a:endParaRPr lang="en-US"/>
        </a:p>
      </dgm:t>
    </dgm:pt>
    <dgm:pt modelId="{A2BB7FA1-8BE7-4CAE-A8E4-45076EB0E820}" type="sibTrans" cxnId="{A331A8C6-41C8-4EFE-B3AA-23D832915785}">
      <dgm:prSet/>
      <dgm:spPr/>
      <dgm:t>
        <a:bodyPr/>
        <a:lstStyle/>
        <a:p>
          <a:endParaRPr lang="en-US"/>
        </a:p>
      </dgm:t>
    </dgm:pt>
    <dgm:pt modelId="{0A742780-536A-47D9-BC64-846C2E9BC92D}">
      <dgm:prSet/>
      <dgm:spPr/>
      <dgm:t>
        <a:bodyPr/>
        <a:lstStyle/>
        <a:p>
          <a:pPr algn="l">
            <a:lnSpc>
              <a:spcPct val="100000"/>
            </a:lnSpc>
            <a:defRPr b="1"/>
          </a:pPr>
          <a:r>
            <a:rPr lang="en-CA" dirty="0"/>
            <a:t>See Appendix H for more details</a:t>
          </a:r>
          <a:endParaRPr lang="en-US" dirty="0"/>
        </a:p>
      </dgm:t>
    </dgm:pt>
    <dgm:pt modelId="{1A029953-473B-4D9E-BC78-EB207F7B1F73}" type="parTrans" cxnId="{0852AB97-0879-4768-97AD-B7BF44198383}">
      <dgm:prSet/>
      <dgm:spPr/>
      <dgm:t>
        <a:bodyPr/>
        <a:lstStyle/>
        <a:p>
          <a:endParaRPr lang="en-US"/>
        </a:p>
      </dgm:t>
    </dgm:pt>
    <dgm:pt modelId="{FBAD7BC5-82CC-44C6-85F9-8A565BC4DFBC}" type="sibTrans" cxnId="{0852AB97-0879-4768-97AD-B7BF44198383}">
      <dgm:prSet/>
      <dgm:spPr/>
      <dgm:t>
        <a:bodyPr/>
        <a:lstStyle/>
        <a:p>
          <a:endParaRPr lang="en-US"/>
        </a:p>
      </dgm:t>
    </dgm:pt>
    <dgm:pt modelId="{258C494A-E8BA-4756-B764-62710A7DC58D}" type="pres">
      <dgm:prSet presAssocID="{DC26B3E8-FDB2-43D0-9C16-E4BC58DFDCD1}" presName="root" presStyleCnt="0">
        <dgm:presLayoutVars>
          <dgm:dir/>
          <dgm:resizeHandles val="exact"/>
        </dgm:presLayoutVars>
      </dgm:prSet>
      <dgm:spPr/>
    </dgm:pt>
    <dgm:pt modelId="{14751751-290E-4A27-AABB-266E29A66892}" type="pres">
      <dgm:prSet presAssocID="{B61F9DDB-48D3-43CC-AF0D-FF466008AEC3}" presName="compNode" presStyleCnt="0"/>
      <dgm:spPr/>
    </dgm:pt>
    <dgm:pt modelId="{15A52C66-0364-471B-9330-FFD4341ED75C}" type="pres">
      <dgm:prSet presAssocID="{B61F9DDB-48D3-43CC-AF0D-FF466008AEC3}" presName="iconRect" presStyleLbl="node1" presStyleIdx="0" presStyleCnt="5" custLinFactNeighborX="-1271" custLinFactNeighborY="-6992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ploma"/>
        </a:ext>
      </dgm:extLst>
    </dgm:pt>
    <dgm:pt modelId="{5F53CDC2-175B-4E8D-AA60-B9A9274836B7}" type="pres">
      <dgm:prSet presAssocID="{B61F9DDB-48D3-43CC-AF0D-FF466008AEC3}" presName="iconSpace" presStyleCnt="0"/>
      <dgm:spPr/>
    </dgm:pt>
    <dgm:pt modelId="{CD45DA07-14EF-4631-9B5A-6A3F073A8DD6}" type="pres">
      <dgm:prSet presAssocID="{B61F9DDB-48D3-43CC-AF0D-FF466008AEC3}" presName="parTx" presStyleLbl="revTx" presStyleIdx="0" presStyleCnt="10" custScaleY="164690">
        <dgm:presLayoutVars>
          <dgm:chMax val="0"/>
          <dgm:chPref val="0"/>
        </dgm:presLayoutVars>
      </dgm:prSet>
      <dgm:spPr/>
    </dgm:pt>
    <dgm:pt modelId="{83FBC566-B65F-4BE2-AF6E-1EC91072AA79}" type="pres">
      <dgm:prSet presAssocID="{B61F9DDB-48D3-43CC-AF0D-FF466008AEC3}" presName="txSpace" presStyleCnt="0"/>
      <dgm:spPr/>
    </dgm:pt>
    <dgm:pt modelId="{FC95926F-88CE-4AE6-A547-0A5DA49B9EF9}" type="pres">
      <dgm:prSet presAssocID="{B61F9DDB-48D3-43CC-AF0D-FF466008AEC3}" presName="desTx" presStyleLbl="revTx" presStyleIdx="1" presStyleCnt="10" custLinFactNeighborX="4688" custLinFactNeighborY="-67967">
        <dgm:presLayoutVars/>
      </dgm:prSet>
      <dgm:spPr/>
    </dgm:pt>
    <dgm:pt modelId="{23C2A929-F10E-48AF-B5A5-FB6D35DE22D5}" type="pres">
      <dgm:prSet presAssocID="{AF000464-7893-4C17-AD60-EE10CFAFCED9}" presName="sibTrans" presStyleCnt="0"/>
      <dgm:spPr/>
    </dgm:pt>
    <dgm:pt modelId="{95045B97-3CC1-4160-8B0F-28C8E04CEC9B}" type="pres">
      <dgm:prSet presAssocID="{43768043-1D5D-4E27-A1EE-115802CA820E}" presName="compNode" presStyleCnt="0"/>
      <dgm:spPr/>
    </dgm:pt>
    <dgm:pt modelId="{01EBA042-68F5-49DB-8881-915A9211ED4C}" type="pres">
      <dgm:prSet presAssocID="{43768043-1D5D-4E27-A1EE-115802CA820E}" presName="iconRect" presStyleLbl="node1" presStyleIdx="1" presStyleCnt="5" custLinFactNeighborX="46048" custLinFactNeighborY="-5661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ibbon"/>
        </a:ext>
      </dgm:extLst>
    </dgm:pt>
    <dgm:pt modelId="{B5DE8ADB-3D78-4E7F-B291-70D75D18A889}" type="pres">
      <dgm:prSet presAssocID="{43768043-1D5D-4E27-A1EE-115802CA820E}" presName="iconSpace" presStyleCnt="0"/>
      <dgm:spPr/>
    </dgm:pt>
    <dgm:pt modelId="{2409A3C9-971E-4C94-ADC0-63174F80FADD}" type="pres">
      <dgm:prSet presAssocID="{43768043-1D5D-4E27-A1EE-115802CA820E}" presName="parTx" presStyleLbl="revTx" presStyleIdx="2" presStyleCnt="10" custScaleY="176944" custLinFactNeighborX="16586" custLinFactNeighborY="12023">
        <dgm:presLayoutVars>
          <dgm:chMax val="0"/>
          <dgm:chPref val="0"/>
        </dgm:presLayoutVars>
      </dgm:prSet>
      <dgm:spPr/>
    </dgm:pt>
    <dgm:pt modelId="{AB1BC3CC-505A-4AFD-8C86-548C1CCB9A63}" type="pres">
      <dgm:prSet presAssocID="{43768043-1D5D-4E27-A1EE-115802CA820E}" presName="txSpace" presStyleCnt="0"/>
      <dgm:spPr/>
    </dgm:pt>
    <dgm:pt modelId="{61A84448-3713-4194-89C2-E9ADCE8C6E19}" type="pres">
      <dgm:prSet presAssocID="{43768043-1D5D-4E27-A1EE-115802CA820E}" presName="desTx" presStyleLbl="revTx" presStyleIdx="3" presStyleCnt="10">
        <dgm:presLayoutVars/>
      </dgm:prSet>
      <dgm:spPr/>
    </dgm:pt>
    <dgm:pt modelId="{4C09F9C0-FE9A-4281-AC22-94C6FE75B8CD}" type="pres">
      <dgm:prSet presAssocID="{6781215F-D150-42C4-AB0D-C63B7DF8FA30}" presName="sibTrans" presStyleCnt="0"/>
      <dgm:spPr/>
    </dgm:pt>
    <dgm:pt modelId="{C95CCC57-250E-4BCF-ABE4-B078D524AE78}" type="pres">
      <dgm:prSet presAssocID="{23888AC7-B878-43CD-A226-F9EF5A0EF3E2}" presName="compNode" presStyleCnt="0"/>
      <dgm:spPr/>
    </dgm:pt>
    <dgm:pt modelId="{FC29A45D-D684-488D-A7FA-32818BA727D7}" type="pres">
      <dgm:prSet presAssocID="{23888AC7-B878-43CD-A226-F9EF5A0EF3E2}" presName="iconRect" presStyleLbl="node1" presStyleIdx="2" presStyleCnt="5" custLinFactNeighborX="74972" custLinFactNeighborY="-6545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CA1F179A-1886-43E2-BE5C-C0906D37DEE1}" type="pres">
      <dgm:prSet presAssocID="{23888AC7-B878-43CD-A226-F9EF5A0EF3E2}" presName="iconSpace" presStyleCnt="0"/>
      <dgm:spPr/>
    </dgm:pt>
    <dgm:pt modelId="{10E39A17-A980-4AD0-B6A7-0F3CEFF4C6CC}" type="pres">
      <dgm:prSet presAssocID="{23888AC7-B878-43CD-A226-F9EF5A0EF3E2}" presName="parTx" presStyleLbl="revTx" presStyleIdx="4" presStyleCnt="10" custScaleY="191674" custLinFactNeighborX="25597" custLinFactNeighborY="12023">
        <dgm:presLayoutVars>
          <dgm:chMax val="0"/>
          <dgm:chPref val="0"/>
        </dgm:presLayoutVars>
      </dgm:prSet>
      <dgm:spPr/>
    </dgm:pt>
    <dgm:pt modelId="{781AEF55-5152-423D-BD13-EFC8A95A0EBB}" type="pres">
      <dgm:prSet presAssocID="{23888AC7-B878-43CD-A226-F9EF5A0EF3E2}" presName="txSpace" presStyleCnt="0"/>
      <dgm:spPr/>
    </dgm:pt>
    <dgm:pt modelId="{3CDF6A80-B115-4BF0-93BC-1D1B7F6A7558}" type="pres">
      <dgm:prSet presAssocID="{23888AC7-B878-43CD-A226-F9EF5A0EF3E2}" presName="desTx" presStyleLbl="revTx" presStyleIdx="5" presStyleCnt="10">
        <dgm:presLayoutVars/>
      </dgm:prSet>
      <dgm:spPr/>
    </dgm:pt>
    <dgm:pt modelId="{6FC491CE-056A-4606-A9A7-36603148DEFA}" type="pres">
      <dgm:prSet presAssocID="{F6B7C018-55A3-4162-BDFA-AA6412F20C30}" presName="sibTrans" presStyleCnt="0"/>
      <dgm:spPr/>
    </dgm:pt>
    <dgm:pt modelId="{FE710A78-F21E-4373-A272-8FC72DCDE1B5}" type="pres">
      <dgm:prSet presAssocID="{593DDDFA-C890-4EF3-9FEC-E0D517FFC3B5}" presName="compNode" presStyleCnt="0"/>
      <dgm:spPr/>
    </dgm:pt>
    <dgm:pt modelId="{560BE975-7982-44F8-9E0B-76B76C99F90B}" type="pres">
      <dgm:prSet presAssocID="{593DDDFA-C890-4EF3-9FEC-E0D517FFC3B5}" presName="iconRect" presStyleLbl="node1" presStyleIdx="3" presStyleCnt="5" custLinFactNeighborX="90325" custLinFactNeighborY="-56602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lip Calendar"/>
        </a:ext>
      </dgm:extLst>
    </dgm:pt>
    <dgm:pt modelId="{5B21EE6E-F430-4994-8960-52F731CD0FE8}" type="pres">
      <dgm:prSet presAssocID="{593DDDFA-C890-4EF3-9FEC-E0D517FFC3B5}" presName="iconSpace" presStyleCnt="0"/>
      <dgm:spPr/>
    </dgm:pt>
    <dgm:pt modelId="{5532E764-E59D-45D0-BB82-BAD8A51AE3A9}" type="pres">
      <dgm:prSet presAssocID="{593DDDFA-C890-4EF3-9FEC-E0D517FFC3B5}" presName="parTx" presStyleLbl="revTx" presStyleIdx="6" presStyleCnt="10" custScaleY="191536" custLinFactNeighborX="32852" custLinFactNeighborY="12023">
        <dgm:presLayoutVars>
          <dgm:chMax val="0"/>
          <dgm:chPref val="0"/>
        </dgm:presLayoutVars>
      </dgm:prSet>
      <dgm:spPr/>
    </dgm:pt>
    <dgm:pt modelId="{FBC8A206-5569-414C-A94D-83ED7E05ABD5}" type="pres">
      <dgm:prSet presAssocID="{593DDDFA-C890-4EF3-9FEC-E0D517FFC3B5}" presName="txSpace" presStyleCnt="0"/>
      <dgm:spPr/>
    </dgm:pt>
    <dgm:pt modelId="{E440DB4C-C8FE-4634-A95D-C2EF82639F88}" type="pres">
      <dgm:prSet presAssocID="{593DDDFA-C890-4EF3-9FEC-E0D517FFC3B5}" presName="desTx" presStyleLbl="revTx" presStyleIdx="7" presStyleCnt="10">
        <dgm:presLayoutVars/>
      </dgm:prSet>
      <dgm:spPr/>
    </dgm:pt>
    <dgm:pt modelId="{8AB6F67E-A8AB-4362-A097-65C9F71F4F99}" type="pres">
      <dgm:prSet presAssocID="{A2BB7FA1-8BE7-4CAE-A8E4-45076EB0E820}" presName="sibTrans" presStyleCnt="0"/>
      <dgm:spPr/>
    </dgm:pt>
    <dgm:pt modelId="{BF6213D7-703D-44E3-BE0D-4DA476CC79B3}" type="pres">
      <dgm:prSet presAssocID="{0A742780-536A-47D9-BC64-846C2E9BC92D}" presName="compNode" presStyleCnt="0"/>
      <dgm:spPr/>
    </dgm:pt>
    <dgm:pt modelId="{51EF487A-8CD9-4DD6-9B28-188108127A0C}" type="pres">
      <dgm:prSet presAssocID="{0A742780-536A-47D9-BC64-846C2E9BC92D}" presName="iconRect" presStyleLbl="node1" presStyleIdx="4" presStyleCnt="5" custLinFactY="142488" custLinFactNeighborX="80361" custLinFactNeighborY="200000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93CB2FE9-93A0-4F0D-825A-AEB7C7A54001}" type="pres">
      <dgm:prSet presAssocID="{0A742780-536A-47D9-BC64-846C2E9BC92D}" presName="iconSpace" presStyleCnt="0"/>
      <dgm:spPr/>
    </dgm:pt>
    <dgm:pt modelId="{374B1E96-86C7-4ED9-941E-D1B6AD29066C}" type="pres">
      <dgm:prSet presAssocID="{0A742780-536A-47D9-BC64-846C2E9BC92D}" presName="parTx" presStyleLbl="revTx" presStyleIdx="8" presStyleCnt="10" custScaleY="26991" custLinFactY="158909" custLinFactNeighborX="612" custLinFactNeighborY="200000">
        <dgm:presLayoutVars>
          <dgm:chMax val="0"/>
          <dgm:chPref val="0"/>
        </dgm:presLayoutVars>
      </dgm:prSet>
      <dgm:spPr/>
    </dgm:pt>
    <dgm:pt modelId="{1402246D-265F-4653-8D09-DE5D0A4A030A}" type="pres">
      <dgm:prSet presAssocID="{0A742780-536A-47D9-BC64-846C2E9BC92D}" presName="txSpace" presStyleCnt="0"/>
      <dgm:spPr/>
    </dgm:pt>
    <dgm:pt modelId="{B1BA2AE5-9281-4501-A441-3004838FC36F}" type="pres">
      <dgm:prSet presAssocID="{0A742780-536A-47D9-BC64-846C2E9BC92D}" presName="desTx" presStyleLbl="revTx" presStyleIdx="9" presStyleCnt="10">
        <dgm:presLayoutVars/>
      </dgm:prSet>
      <dgm:spPr/>
    </dgm:pt>
  </dgm:ptLst>
  <dgm:cxnLst>
    <dgm:cxn modelId="{E22BF819-C425-4D3F-BF9B-8D53216D1B73}" type="presOf" srcId="{593DDDFA-C890-4EF3-9FEC-E0D517FFC3B5}" destId="{5532E764-E59D-45D0-BB82-BAD8A51AE3A9}" srcOrd="0" destOrd="0" presId="urn:microsoft.com/office/officeart/2018/2/layout/IconLabelDescriptionList"/>
    <dgm:cxn modelId="{CF13D221-8857-490F-9F40-324C3D02982D}" type="presOf" srcId="{43768043-1D5D-4E27-A1EE-115802CA820E}" destId="{2409A3C9-971E-4C94-ADC0-63174F80FADD}" srcOrd="0" destOrd="0" presId="urn:microsoft.com/office/officeart/2018/2/layout/IconLabelDescriptionList"/>
    <dgm:cxn modelId="{8C3A8836-D2C2-4FD6-94D0-49B1D74A3E0A}" srcId="{DC26B3E8-FDB2-43D0-9C16-E4BC58DFDCD1}" destId="{43768043-1D5D-4E27-A1EE-115802CA820E}" srcOrd="1" destOrd="0" parTransId="{D3ABE10C-C51F-41D3-AB20-58241DFA83B0}" sibTransId="{6781215F-D150-42C4-AB0D-C63B7DF8FA30}"/>
    <dgm:cxn modelId="{852D0B53-0BFB-46D4-B2F9-8ED9A403A279}" srcId="{DC26B3E8-FDB2-43D0-9C16-E4BC58DFDCD1}" destId="{23888AC7-B878-43CD-A226-F9EF5A0EF3E2}" srcOrd="2" destOrd="0" parTransId="{ABFF1E9F-209C-4A7A-B4B5-8E3C5BB2B57E}" sibTransId="{F6B7C018-55A3-4162-BDFA-AA6412F20C30}"/>
    <dgm:cxn modelId="{31C4758E-006D-481C-B4C7-1FCEE0F3BA36}" srcId="{DC26B3E8-FDB2-43D0-9C16-E4BC58DFDCD1}" destId="{B61F9DDB-48D3-43CC-AF0D-FF466008AEC3}" srcOrd="0" destOrd="0" parTransId="{CEDFE65C-BBEB-449C-9D49-8DB5F6630FF5}" sibTransId="{AF000464-7893-4C17-AD60-EE10CFAFCED9}"/>
    <dgm:cxn modelId="{0852AB97-0879-4768-97AD-B7BF44198383}" srcId="{DC26B3E8-FDB2-43D0-9C16-E4BC58DFDCD1}" destId="{0A742780-536A-47D9-BC64-846C2E9BC92D}" srcOrd="4" destOrd="0" parTransId="{1A029953-473B-4D9E-BC78-EB207F7B1F73}" sibTransId="{FBAD7BC5-82CC-44C6-85F9-8A565BC4DFBC}"/>
    <dgm:cxn modelId="{3281D09A-AE57-44EF-9CC0-F1A42722023A}" type="presOf" srcId="{23888AC7-B878-43CD-A226-F9EF5A0EF3E2}" destId="{10E39A17-A980-4AD0-B6A7-0F3CEFF4C6CC}" srcOrd="0" destOrd="0" presId="urn:microsoft.com/office/officeart/2018/2/layout/IconLabelDescriptionList"/>
    <dgm:cxn modelId="{945483BA-213F-4C31-831B-33A81D88F6E5}" type="presOf" srcId="{DC26B3E8-FDB2-43D0-9C16-E4BC58DFDCD1}" destId="{258C494A-E8BA-4756-B764-62710A7DC58D}" srcOrd="0" destOrd="0" presId="urn:microsoft.com/office/officeart/2018/2/layout/IconLabelDescriptionList"/>
    <dgm:cxn modelId="{1FFDA5C0-0917-4738-9D2D-3920616B231A}" srcId="{B61F9DDB-48D3-43CC-AF0D-FF466008AEC3}" destId="{9EE99CA7-BC0A-4506-A177-120444819374}" srcOrd="0" destOrd="0" parTransId="{EE070458-E842-438D-8CB8-D60908D3054B}" sibTransId="{F5135989-58B1-4EF8-890B-D83BE374018E}"/>
    <dgm:cxn modelId="{A331A8C6-41C8-4EFE-B3AA-23D832915785}" srcId="{DC26B3E8-FDB2-43D0-9C16-E4BC58DFDCD1}" destId="{593DDDFA-C890-4EF3-9FEC-E0D517FFC3B5}" srcOrd="3" destOrd="0" parTransId="{3C3B0A76-FD1F-441E-93D7-F5FB1F43C0B5}" sibTransId="{A2BB7FA1-8BE7-4CAE-A8E4-45076EB0E820}"/>
    <dgm:cxn modelId="{B7712FDC-D1D9-43F8-A700-ECF93E7531AB}" type="presOf" srcId="{0A742780-536A-47D9-BC64-846C2E9BC92D}" destId="{374B1E96-86C7-4ED9-941E-D1B6AD29066C}" srcOrd="0" destOrd="0" presId="urn:microsoft.com/office/officeart/2018/2/layout/IconLabelDescriptionList"/>
    <dgm:cxn modelId="{FEFE27DD-493D-4A55-BCB5-B4523595985C}" type="presOf" srcId="{B61F9DDB-48D3-43CC-AF0D-FF466008AEC3}" destId="{CD45DA07-14EF-4631-9B5A-6A3F073A8DD6}" srcOrd="0" destOrd="0" presId="urn:microsoft.com/office/officeart/2018/2/layout/IconLabelDescriptionList"/>
    <dgm:cxn modelId="{F0A191ED-2E0A-45F7-B091-9A88CAC4B49C}" type="presOf" srcId="{9EE99CA7-BC0A-4506-A177-120444819374}" destId="{FC95926F-88CE-4AE6-A547-0A5DA49B9EF9}" srcOrd="0" destOrd="0" presId="urn:microsoft.com/office/officeart/2018/2/layout/IconLabelDescriptionList"/>
    <dgm:cxn modelId="{BC2FC176-651B-42A0-9A1C-62AB8AADD251}" type="presParOf" srcId="{258C494A-E8BA-4756-B764-62710A7DC58D}" destId="{14751751-290E-4A27-AABB-266E29A66892}" srcOrd="0" destOrd="0" presId="urn:microsoft.com/office/officeart/2018/2/layout/IconLabelDescriptionList"/>
    <dgm:cxn modelId="{1536FA89-6E3A-4315-8665-BE200DB63AC9}" type="presParOf" srcId="{14751751-290E-4A27-AABB-266E29A66892}" destId="{15A52C66-0364-471B-9330-FFD4341ED75C}" srcOrd="0" destOrd="0" presId="urn:microsoft.com/office/officeart/2018/2/layout/IconLabelDescriptionList"/>
    <dgm:cxn modelId="{000A60DC-D723-4A47-9DD9-855F0723A690}" type="presParOf" srcId="{14751751-290E-4A27-AABB-266E29A66892}" destId="{5F53CDC2-175B-4E8D-AA60-B9A9274836B7}" srcOrd="1" destOrd="0" presId="urn:microsoft.com/office/officeart/2018/2/layout/IconLabelDescriptionList"/>
    <dgm:cxn modelId="{CB9268A8-DD4C-42F2-AA00-A9017331D39D}" type="presParOf" srcId="{14751751-290E-4A27-AABB-266E29A66892}" destId="{CD45DA07-14EF-4631-9B5A-6A3F073A8DD6}" srcOrd="2" destOrd="0" presId="urn:microsoft.com/office/officeart/2018/2/layout/IconLabelDescriptionList"/>
    <dgm:cxn modelId="{E2C48602-324E-4889-894D-9213B1CAD201}" type="presParOf" srcId="{14751751-290E-4A27-AABB-266E29A66892}" destId="{83FBC566-B65F-4BE2-AF6E-1EC91072AA79}" srcOrd="3" destOrd="0" presId="urn:microsoft.com/office/officeart/2018/2/layout/IconLabelDescriptionList"/>
    <dgm:cxn modelId="{8287009B-800C-451D-BE0F-32B5416DC707}" type="presParOf" srcId="{14751751-290E-4A27-AABB-266E29A66892}" destId="{FC95926F-88CE-4AE6-A547-0A5DA49B9EF9}" srcOrd="4" destOrd="0" presId="urn:microsoft.com/office/officeart/2018/2/layout/IconLabelDescriptionList"/>
    <dgm:cxn modelId="{6DE3A937-4D64-462B-91D6-B84A209D9823}" type="presParOf" srcId="{258C494A-E8BA-4756-B764-62710A7DC58D}" destId="{23C2A929-F10E-48AF-B5A5-FB6D35DE22D5}" srcOrd="1" destOrd="0" presId="urn:microsoft.com/office/officeart/2018/2/layout/IconLabelDescriptionList"/>
    <dgm:cxn modelId="{929BEC88-33C8-45A8-98DC-5167417E4AC0}" type="presParOf" srcId="{258C494A-E8BA-4756-B764-62710A7DC58D}" destId="{95045B97-3CC1-4160-8B0F-28C8E04CEC9B}" srcOrd="2" destOrd="0" presId="urn:microsoft.com/office/officeart/2018/2/layout/IconLabelDescriptionList"/>
    <dgm:cxn modelId="{C0D348E3-3AFE-4E5D-B107-756BEB760927}" type="presParOf" srcId="{95045B97-3CC1-4160-8B0F-28C8E04CEC9B}" destId="{01EBA042-68F5-49DB-8881-915A9211ED4C}" srcOrd="0" destOrd="0" presId="urn:microsoft.com/office/officeart/2018/2/layout/IconLabelDescriptionList"/>
    <dgm:cxn modelId="{8E26AE45-D2C9-4E56-B090-117C926EB543}" type="presParOf" srcId="{95045B97-3CC1-4160-8B0F-28C8E04CEC9B}" destId="{B5DE8ADB-3D78-4E7F-B291-70D75D18A889}" srcOrd="1" destOrd="0" presId="urn:microsoft.com/office/officeart/2018/2/layout/IconLabelDescriptionList"/>
    <dgm:cxn modelId="{2D4A6694-4765-4007-8EF2-EB1A01A40355}" type="presParOf" srcId="{95045B97-3CC1-4160-8B0F-28C8E04CEC9B}" destId="{2409A3C9-971E-4C94-ADC0-63174F80FADD}" srcOrd="2" destOrd="0" presId="urn:microsoft.com/office/officeart/2018/2/layout/IconLabelDescriptionList"/>
    <dgm:cxn modelId="{DDEE476F-56E7-4CBB-B9D1-C147D68ED7C8}" type="presParOf" srcId="{95045B97-3CC1-4160-8B0F-28C8E04CEC9B}" destId="{AB1BC3CC-505A-4AFD-8C86-548C1CCB9A63}" srcOrd="3" destOrd="0" presId="urn:microsoft.com/office/officeart/2018/2/layout/IconLabelDescriptionList"/>
    <dgm:cxn modelId="{39AFE412-EC4F-4D61-A0EB-5ACE9E775451}" type="presParOf" srcId="{95045B97-3CC1-4160-8B0F-28C8E04CEC9B}" destId="{61A84448-3713-4194-89C2-E9ADCE8C6E19}" srcOrd="4" destOrd="0" presId="urn:microsoft.com/office/officeart/2018/2/layout/IconLabelDescriptionList"/>
    <dgm:cxn modelId="{891CCCF4-B378-492E-A3F3-1F94AB3AAF41}" type="presParOf" srcId="{258C494A-E8BA-4756-B764-62710A7DC58D}" destId="{4C09F9C0-FE9A-4281-AC22-94C6FE75B8CD}" srcOrd="3" destOrd="0" presId="urn:microsoft.com/office/officeart/2018/2/layout/IconLabelDescriptionList"/>
    <dgm:cxn modelId="{847E761C-57A2-4660-B9C7-36B1D1ECDBDC}" type="presParOf" srcId="{258C494A-E8BA-4756-B764-62710A7DC58D}" destId="{C95CCC57-250E-4BCF-ABE4-B078D524AE78}" srcOrd="4" destOrd="0" presId="urn:microsoft.com/office/officeart/2018/2/layout/IconLabelDescriptionList"/>
    <dgm:cxn modelId="{32A83B7A-B40F-4AD7-8AEB-CD8C21248A49}" type="presParOf" srcId="{C95CCC57-250E-4BCF-ABE4-B078D524AE78}" destId="{FC29A45D-D684-488D-A7FA-32818BA727D7}" srcOrd="0" destOrd="0" presId="urn:microsoft.com/office/officeart/2018/2/layout/IconLabelDescriptionList"/>
    <dgm:cxn modelId="{2D31D62D-C763-47BE-8374-2858FA928C36}" type="presParOf" srcId="{C95CCC57-250E-4BCF-ABE4-B078D524AE78}" destId="{CA1F179A-1886-43E2-BE5C-C0906D37DEE1}" srcOrd="1" destOrd="0" presId="urn:microsoft.com/office/officeart/2018/2/layout/IconLabelDescriptionList"/>
    <dgm:cxn modelId="{29D2C5FD-B4F5-4BA3-AEDB-8E77D0EB644A}" type="presParOf" srcId="{C95CCC57-250E-4BCF-ABE4-B078D524AE78}" destId="{10E39A17-A980-4AD0-B6A7-0F3CEFF4C6CC}" srcOrd="2" destOrd="0" presId="urn:microsoft.com/office/officeart/2018/2/layout/IconLabelDescriptionList"/>
    <dgm:cxn modelId="{8DA70FB6-8B6A-441E-87D9-7F5672066416}" type="presParOf" srcId="{C95CCC57-250E-4BCF-ABE4-B078D524AE78}" destId="{781AEF55-5152-423D-BD13-EFC8A95A0EBB}" srcOrd="3" destOrd="0" presId="urn:microsoft.com/office/officeart/2018/2/layout/IconLabelDescriptionList"/>
    <dgm:cxn modelId="{51A7A311-64E5-4C10-9386-3290ADC13A1C}" type="presParOf" srcId="{C95CCC57-250E-4BCF-ABE4-B078D524AE78}" destId="{3CDF6A80-B115-4BF0-93BC-1D1B7F6A7558}" srcOrd="4" destOrd="0" presId="urn:microsoft.com/office/officeart/2018/2/layout/IconLabelDescriptionList"/>
    <dgm:cxn modelId="{8E7E0B86-FF06-4E1D-998D-012E3E8131D8}" type="presParOf" srcId="{258C494A-E8BA-4756-B764-62710A7DC58D}" destId="{6FC491CE-056A-4606-A9A7-36603148DEFA}" srcOrd="5" destOrd="0" presId="urn:microsoft.com/office/officeart/2018/2/layout/IconLabelDescriptionList"/>
    <dgm:cxn modelId="{0A553DC6-EBB1-4FA1-8745-333EA484F0F3}" type="presParOf" srcId="{258C494A-E8BA-4756-B764-62710A7DC58D}" destId="{FE710A78-F21E-4373-A272-8FC72DCDE1B5}" srcOrd="6" destOrd="0" presId="urn:microsoft.com/office/officeart/2018/2/layout/IconLabelDescriptionList"/>
    <dgm:cxn modelId="{BAFAFC21-9194-4EE3-9C0C-FC881BB7965A}" type="presParOf" srcId="{FE710A78-F21E-4373-A272-8FC72DCDE1B5}" destId="{560BE975-7982-44F8-9E0B-76B76C99F90B}" srcOrd="0" destOrd="0" presId="urn:microsoft.com/office/officeart/2018/2/layout/IconLabelDescriptionList"/>
    <dgm:cxn modelId="{CED4F57A-BB57-4151-AAA3-C2E7C785A296}" type="presParOf" srcId="{FE710A78-F21E-4373-A272-8FC72DCDE1B5}" destId="{5B21EE6E-F430-4994-8960-52F731CD0FE8}" srcOrd="1" destOrd="0" presId="urn:microsoft.com/office/officeart/2018/2/layout/IconLabelDescriptionList"/>
    <dgm:cxn modelId="{BCF1A26F-C1B9-40ED-9507-456CA471D60C}" type="presParOf" srcId="{FE710A78-F21E-4373-A272-8FC72DCDE1B5}" destId="{5532E764-E59D-45D0-BB82-BAD8A51AE3A9}" srcOrd="2" destOrd="0" presId="urn:microsoft.com/office/officeart/2018/2/layout/IconLabelDescriptionList"/>
    <dgm:cxn modelId="{6BBFF68D-A34C-4B7F-8E2D-44197B9154E4}" type="presParOf" srcId="{FE710A78-F21E-4373-A272-8FC72DCDE1B5}" destId="{FBC8A206-5569-414C-A94D-83ED7E05ABD5}" srcOrd="3" destOrd="0" presId="urn:microsoft.com/office/officeart/2018/2/layout/IconLabelDescriptionList"/>
    <dgm:cxn modelId="{8170DC38-828F-4355-A827-446E10C54490}" type="presParOf" srcId="{FE710A78-F21E-4373-A272-8FC72DCDE1B5}" destId="{E440DB4C-C8FE-4634-A95D-C2EF82639F88}" srcOrd="4" destOrd="0" presId="urn:microsoft.com/office/officeart/2018/2/layout/IconLabelDescriptionList"/>
    <dgm:cxn modelId="{8E609206-F93F-4C8F-A4D0-6E6C4C501C39}" type="presParOf" srcId="{258C494A-E8BA-4756-B764-62710A7DC58D}" destId="{8AB6F67E-A8AB-4362-A097-65C9F71F4F99}" srcOrd="7" destOrd="0" presId="urn:microsoft.com/office/officeart/2018/2/layout/IconLabelDescriptionList"/>
    <dgm:cxn modelId="{F6E440E0-E20C-489D-A286-E3657B052F69}" type="presParOf" srcId="{258C494A-E8BA-4756-B764-62710A7DC58D}" destId="{BF6213D7-703D-44E3-BE0D-4DA476CC79B3}" srcOrd="8" destOrd="0" presId="urn:microsoft.com/office/officeart/2018/2/layout/IconLabelDescriptionList"/>
    <dgm:cxn modelId="{D7F04DE5-80B8-4222-B2B6-B125E13D406C}" type="presParOf" srcId="{BF6213D7-703D-44E3-BE0D-4DA476CC79B3}" destId="{51EF487A-8CD9-4DD6-9B28-188108127A0C}" srcOrd="0" destOrd="0" presId="urn:microsoft.com/office/officeart/2018/2/layout/IconLabelDescriptionList"/>
    <dgm:cxn modelId="{6BE1F0E9-C473-4C06-93EF-121E5646CDE7}" type="presParOf" srcId="{BF6213D7-703D-44E3-BE0D-4DA476CC79B3}" destId="{93CB2FE9-93A0-4F0D-825A-AEB7C7A54001}" srcOrd="1" destOrd="0" presId="urn:microsoft.com/office/officeart/2018/2/layout/IconLabelDescriptionList"/>
    <dgm:cxn modelId="{1BAF532A-0F9E-4798-8A9A-927221003170}" type="presParOf" srcId="{BF6213D7-703D-44E3-BE0D-4DA476CC79B3}" destId="{374B1E96-86C7-4ED9-941E-D1B6AD29066C}" srcOrd="2" destOrd="0" presId="urn:microsoft.com/office/officeart/2018/2/layout/IconLabelDescriptionList"/>
    <dgm:cxn modelId="{98E02A5C-DB24-426B-B33C-929E88B58645}" type="presParOf" srcId="{BF6213D7-703D-44E3-BE0D-4DA476CC79B3}" destId="{1402246D-265F-4653-8D09-DE5D0A4A030A}" srcOrd="3" destOrd="0" presId="urn:microsoft.com/office/officeart/2018/2/layout/IconLabelDescriptionList"/>
    <dgm:cxn modelId="{B094FA0D-CFD4-4972-AC26-A0B3E344631E}" type="presParOf" srcId="{BF6213D7-703D-44E3-BE0D-4DA476CC79B3}" destId="{B1BA2AE5-9281-4501-A441-3004838FC36F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E94A07E-F7B4-42AC-A35F-64D07A5CBD57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DD6F931A-4002-474A-B4CD-26C61E48D70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Keep track of when you are up for consideration</a:t>
          </a:r>
        </a:p>
      </dgm:t>
    </dgm:pt>
    <dgm:pt modelId="{11A017B8-CC2C-46D4-886C-02ACAC3FAC10}" type="parTrans" cxnId="{74DC5F10-7694-495C-813F-3C87A840D23F}">
      <dgm:prSet/>
      <dgm:spPr/>
      <dgm:t>
        <a:bodyPr/>
        <a:lstStyle/>
        <a:p>
          <a:endParaRPr lang="en-US"/>
        </a:p>
      </dgm:t>
    </dgm:pt>
    <dgm:pt modelId="{7530E5AB-081D-4448-9CDA-184469124B14}" type="sibTrans" cxnId="{74DC5F10-7694-495C-813F-3C87A840D23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1F0E305-51D0-413A-9F66-A23EB8E7E5C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Highlight outstanding or superior achievements in your Annual Report</a:t>
          </a:r>
        </a:p>
        <a:p>
          <a:pPr>
            <a:lnSpc>
              <a:spcPct val="100000"/>
            </a:lnSpc>
          </a:pPr>
          <a:r>
            <a:rPr lang="en-US" sz="1800" dirty="0">
              <a:solidFill>
                <a:srgbClr val="FF0000"/>
              </a:solidFill>
            </a:rPr>
            <a:t>Submit on time!</a:t>
          </a:r>
        </a:p>
      </dgm:t>
    </dgm:pt>
    <dgm:pt modelId="{A157E3D4-DE35-4F1A-BA4C-1C07737BAA95}" type="parTrans" cxnId="{EB139DA1-04DF-4F80-A362-3DED659659AD}">
      <dgm:prSet/>
      <dgm:spPr/>
      <dgm:t>
        <a:bodyPr/>
        <a:lstStyle/>
        <a:p>
          <a:endParaRPr lang="en-US"/>
        </a:p>
      </dgm:t>
    </dgm:pt>
    <dgm:pt modelId="{3C2735BC-63ED-4CFE-AD9E-ED105AB783AD}" type="sibTrans" cxnId="{EB139DA1-04DF-4F80-A362-3DED659659A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04B43274-3CF8-40F4-B93B-30243674B785}">
      <dgm:prSet custT="1"/>
      <dgm:spPr>
        <a:noFill/>
      </dgm:spPr>
      <dgm:t>
        <a:bodyPr/>
        <a:lstStyle/>
        <a:p>
          <a:pPr algn="ctr">
            <a:lnSpc>
              <a:spcPct val="100000"/>
            </a:lnSpc>
          </a:pPr>
          <a:r>
            <a:rPr lang="en-US" sz="2000" b="1" dirty="0">
              <a:solidFill>
                <a:schemeClr val="tx1"/>
              </a:solidFill>
            </a:rPr>
            <a:t>Tips:</a:t>
          </a:r>
        </a:p>
        <a:p>
          <a:pPr algn="ctr">
            <a:lnSpc>
              <a:spcPct val="100000"/>
            </a:lnSpc>
          </a:pPr>
          <a:endParaRPr lang="en-US" sz="2000" b="1" dirty="0">
            <a:solidFill>
              <a:schemeClr val="tx1"/>
            </a:solidFill>
          </a:endParaRPr>
        </a:p>
        <a:p>
          <a:pPr algn="l">
            <a:lnSpc>
              <a:spcPct val="100000"/>
            </a:lnSpc>
          </a:pPr>
          <a:r>
            <a:rPr lang="en-US" sz="2000" dirty="0">
              <a:solidFill>
                <a:srgbClr val="CC76D9"/>
              </a:solidFill>
            </a:rPr>
            <a:t>Consult with your Chair, mentors about discipline-specific criteria</a:t>
          </a:r>
        </a:p>
        <a:p>
          <a:pPr algn="l">
            <a:lnSpc>
              <a:spcPct val="100000"/>
            </a:lnSpc>
          </a:pPr>
          <a:r>
            <a:rPr lang="en-US" sz="2000" dirty="0">
              <a:solidFill>
                <a:srgbClr val="CC76D9"/>
              </a:solidFill>
            </a:rPr>
            <a:t>Teaching and Learning: resource for thinking about teaching/pedagogy – email:</a:t>
          </a:r>
        </a:p>
        <a:p>
          <a:pPr algn="l">
            <a:lnSpc>
              <a:spcPct val="100000"/>
            </a:lnSpc>
          </a:pPr>
          <a:r>
            <a:rPr lang="en-US" sz="2000" dirty="0">
              <a:solidFill>
                <a:srgbClr val="CC76D9"/>
              </a:solidFill>
              <a:hlinkClick xmlns:r="http://schemas.openxmlformats.org/officeDocument/2006/relationships" r:id="rId1"/>
            </a:rPr>
            <a:t>wluteaching@wlu.ca</a:t>
          </a:r>
          <a:r>
            <a:rPr lang="en-US" sz="2000" dirty="0">
              <a:solidFill>
                <a:srgbClr val="CC76D9"/>
              </a:solidFill>
            </a:rPr>
            <a:t> </a:t>
          </a:r>
        </a:p>
      </dgm:t>
    </dgm:pt>
    <dgm:pt modelId="{D8B9AA33-9292-4A73-9801-3857C0096517}" type="parTrans" cxnId="{95B70815-1438-47E2-8B81-2186BA66C393}">
      <dgm:prSet/>
      <dgm:spPr/>
      <dgm:t>
        <a:bodyPr/>
        <a:lstStyle/>
        <a:p>
          <a:endParaRPr lang="en-US"/>
        </a:p>
      </dgm:t>
    </dgm:pt>
    <dgm:pt modelId="{811C1F96-5988-46EC-A0A9-D72DFA76188C}" type="sibTrans" cxnId="{95B70815-1438-47E2-8B81-2186BA66C393}">
      <dgm:prSet/>
      <dgm:spPr/>
      <dgm:t>
        <a:bodyPr/>
        <a:lstStyle/>
        <a:p>
          <a:endParaRPr lang="en-US"/>
        </a:p>
      </dgm:t>
    </dgm:pt>
    <dgm:pt modelId="{4C97801F-EF3B-4A1C-8270-A4C51E3DEC1A}" type="pres">
      <dgm:prSet presAssocID="{4E94A07E-F7B4-42AC-A35F-64D07A5CBD57}" presName="root" presStyleCnt="0">
        <dgm:presLayoutVars>
          <dgm:dir/>
          <dgm:resizeHandles val="exact"/>
        </dgm:presLayoutVars>
      </dgm:prSet>
      <dgm:spPr/>
    </dgm:pt>
    <dgm:pt modelId="{832A13CD-A68F-46A8-AB32-5A7C18B3EEF0}" type="pres">
      <dgm:prSet presAssocID="{4E94A07E-F7B4-42AC-A35F-64D07A5CBD57}" presName="container" presStyleCnt="0">
        <dgm:presLayoutVars>
          <dgm:dir/>
          <dgm:resizeHandles val="exact"/>
        </dgm:presLayoutVars>
      </dgm:prSet>
      <dgm:spPr/>
    </dgm:pt>
    <dgm:pt modelId="{13C62EF6-8FBE-48BD-B766-1FD40290DE11}" type="pres">
      <dgm:prSet presAssocID="{DD6F931A-4002-474A-B4CD-26C61E48D703}" presName="compNode" presStyleCnt="0"/>
      <dgm:spPr/>
    </dgm:pt>
    <dgm:pt modelId="{8F3B56EF-6B8C-473A-A048-7C07C137130A}" type="pres">
      <dgm:prSet presAssocID="{DD6F931A-4002-474A-B4CD-26C61E48D703}" presName="iconBgRect" presStyleLbl="bgShp" presStyleIdx="0" presStyleCnt="3"/>
      <dgm:spPr/>
    </dgm:pt>
    <dgm:pt modelId="{3AD7DDC9-E3E2-4C13-958D-941DE930BC1E}" type="pres">
      <dgm:prSet presAssocID="{DD6F931A-4002-474A-B4CD-26C61E48D703}" presName="iconRect" presStyleLbl="node1" presStyleIdx="0" presStyleCnt="3"/>
      <dgm:spPr>
        <a:blipFill>
          <a:blip xmlns:r="http://schemas.openxmlformats.org/officeDocument/2006/relationships"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 with solid fill"/>
        </a:ext>
      </dgm:extLst>
    </dgm:pt>
    <dgm:pt modelId="{86535814-CE1F-4158-8E54-8D7026064481}" type="pres">
      <dgm:prSet presAssocID="{DD6F931A-4002-474A-B4CD-26C61E48D703}" presName="spaceRect" presStyleCnt="0"/>
      <dgm:spPr/>
    </dgm:pt>
    <dgm:pt modelId="{16F63D19-23E6-42FE-8FBD-1759773151F6}" type="pres">
      <dgm:prSet presAssocID="{DD6F931A-4002-474A-B4CD-26C61E48D703}" presName="textRect" presStyleLbl="revTx" presStyleIdx="0" presStyleCnt="3" custScaleX="70160" custLinFactNeighborX="-18852" custLinFactNeighborY="0">
        <dgm:presLayoutVars>
          <dgm:chMax val="1"/>
          <dgm:chPref val="1"/>
        </dgm:presLayoutVars>
      </dgm:prSet>
      <dgm:spPr/>
    </dgm:pt>
    <dgm:pt modelId="{69C309A7-0AC3-4184-B11B-26638137C762}" type="pres">
      <dgm:prSet presAssocID="{7530E5AB-081D-4448-9CDA-184469124B14}" presName="sibTrans" presStyleLbl="sibTrans2D1" presStyleIdx="0" presStyleCnt="0"/>
      <dgm:spPr/>
    </dgm:pt>
    <dgm:pt modelId="{5214C246-F2C6-4592-81D6-F8B2BFB743C0}" type="pres">
      <dgm:prSet presAssocID="{31F0E305-51D0-413A-9F66-A23EB8E7E5CB}" presName="compNode" presStyleCnt="0"/>
      <dgm:spPr/>
    </dgm:pt>
    <dgm:pt modelId="{B5DB66EF-22DC-4F49-871E-B2EEBAF17D86}" type="pres">
      <dgm:prSet presAssocID="{31F0E305-51D0-413A-9F66-A23EB8E7E5CB}" presName="iconBgRect" presStyleLbl="bgShp" presStyleIdx="1" presStyleCnt="3" custLinFactNeighborX="-13065" custLinFactNeighborY="850"/>
      <dgm:spPr/>
    </dgm:pt>
    <dgm:pt modelId="{EBD1D82D-336E-4F9D-BB51-34DA80F05D11}" type="pres">
      <dgm:prSet presAssocID="{31F0E305-51D0-413A-9F66-A23EB8E7E5CB}" presName="iconRect" presStyleLbl="node1" presStyleIdx="1" presStyleCnt="3" custLinFactNeighborX="-50346" custLinFactNeighborY="1466"/>
      <dgm:spPr>
        <a:ln>
          <a:noFill/>
        </a:ln>
      </dgm:spPr>
    </dgm:pt>
    <dgm:pt modelId="{EB9D3A56-167B-4B10-9093-DF711720138E}" type="pres">
      <dgm:prSet presAssocID="{31F0E305-51D0-413A-9F66-A23EB8E7E5CB}" presName="spaceRect" presStyleCnt="0"/>
      <dgm:spPr/>
    </dgm:pt>
    <dgm:pt modelId="{CD9ACD32-1B15-475F-ABEA-EF22BBE45042}" type="pres">
      <dgm:prSet presAssocID="{31F0E305-51D0-413A-9F66-A23EB8E7E5CB}" presName="textRect" presStyleLbl="revTx" presStyleIdx="1" presStyleCnt="3" custScaleX="84148" custLinFactNeighborX="-7541" custLinFactNeighborY="850">
        <dgm:presLayoutVars>
          <dgm:chMax val="1"/>
          <dgm:chPref val="1"/>
        </dgm:presLayoutVars>
      </dgm:prSet>
      <dgm:spPr/>
    </dgm:pt>
    <dgm:pt modelId="{95897AA6-A2DA-495D-9A0F-BA200DA11CD1}" type="pres">
      <dgm:prSet presAssocID="{3C2735BC-63ED-4CFE-AD9E-ED105AB783AD}" presName="sibTrans" presStyleLbl="sibTrans2D1" presStyleIdx="0" presStyleCnt="0"/>
      <dgm:spPr/>
    </dgm:pt>
    <dgm:pt modelId="{F555E32C-C729-4248-94FF-1886BA8AF96E}" type="pres">
      <dgm:prSet presAssocID="{04B43274-3CF8-40F4-B93B-30243674B785}" presName="compNode" presStyleCnt="0"/>
      <dgm:spPr/>
    </dgm:pt>
    <dgm:pt modelId="{2B3054D8-B352-4DB5-9246-9AAFEA52575C}" type="pres">
      <dgm:prSet presAssocID="{04B43274-3CF8-40F4-B93B-30243674B785}" presName="iconBgRect" presStyleLbl="bgShp" presStyleIdx="2" presStyleCnt="3" custLinFactX="87193" custLinFactY="-57099" custLinFactNeighborX="100000" custLinFactNeighborY="-100000"/>
      <dgm:spPr>
        <a:solidFill>
          <a:srgbClr val="CC76D9"/>
        </a:solidFill>
      </dgm:spPr>
    </dgm:pt>
    <dgm:pt modelId="{B54B57C8-487D-486E-99AD-0D3C194398A6}" type="pres">
      <dgm:prSet presAssocID="{04B43274-3CF8-40F4-B93B-30243674B785}" presName="iconRect" presStyleLbl="node1" presStyleIdx="2" presStyleCnt="3" custLinFactX="-300000" custLinFactNeighborX="-398497" custLinFactNeighborY="1466"/>
      <dgm:spPr>
        <a:blipFill rotWithShape="1"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4089388E-E65E-4C91-B8CA-56C01B06F94B}" type="pres">
      <dgm:prSet presAssocID="{04B43274-3CF8-40F4-B93B-30243674B785}" presName="spaceRect" presStyleCnt="0"/>
      <dgm:spPr/>
    </dgm:pt>
    <dgm:pt modelId="{4264EBDE-C0DE-4363-91DF-79F62F4E70BF}" type="pres">
      <dgm:prSet presAssocID="{04B43274-3CF8-40F4-B93B-30243674B785}" presName="textRect" presStyleLbl="revTx" presStyleIdx="2" presStyleCnt="3" custScaleX="144996" custScaleY="150736">
        <dgm:presLayoutVars>
          <dgm:chMax val="1"/>
          <dgm:chPref val="1"/>
        </dgm:presLayoutVars>
      </dgm:prSet>
      <dgm:spPr/>
    </dgm:pt>
  </dgm:ptLst>
  <dgm:cxnLst>
    <dgm:cxn modelId="{8B435105-BF01-0848-9FA6-899702CD9C8C}" type="presOf" srcId="{04B43274-3CF8-40F4-B93B-30243674B785}" destId="{4264EBDE-C0DE-4363-91DF-79F62F4E70BF}" srcOrd="0" destOrd="0" presId="urn:microsoft.com/office/officeart/2018/2/layout/IconCircleList"/>
    <dgm:cxn modelId="{F3E68B09-3A70-1C47-B6B1-51937290083B}" type="presOf" srcId="{31F0E305-51D0-413A-9F66-A23EB8E7E5CB}" destId="{CD9ACD32-1B15-475F-ABEA-EF22BBE45042}" srcOrd="0" destOrd="0" presId="urn:microsoft.com/office/officeart/2018/2/layout/IconCircleList"/>
    <dgm:cxn modelId="{74DC5F10-7694-495C-813F-3C87A840D23F}" srcId="{4E94A07E-F7B4-42AC-A35F-64D07A5CBD57}" destId="{DD6F931A-4002-474A-B4CD-26C61E48D703}" srcOrd="0" destOrd="0" parTransId="{11A017B8-CC2C-46D4-886C-02ACAC3FAC10}" sibTransId="{7530E5AB-081D-4448-9CDA-184469124B14}"/>
    <dgm:cxn modelId="{B7CDCC14-E9AE-A440-926C-9877BF06637E}" type="presOf" srcId="{4E94A07E-F7B4-42AC-A35F-64D07A5CBD57}" destId="{4C97801F-EF3B-4A1C-8270-A4C51E3DEC1A}" srcOrd="0" destOrd="0" presId="urn:microsoft.com/office/officeart/2018/2/layout/IconCircleList"/>
    <dgm:cxn modelId="{95B70815-1438-47E2-8B81-2186BA66C393}" srcId="{4E94A07E-F7B4-42AC-A35F-64D07A5CBD57}" destId="{04B43274-3CF8-40F4-B93B-30243674B785}" srcOrd="2" destOrd="0" parTransId="{D8B9AA33-9292-4A73-9801-3857C0096517}" sibTransId="{811C1F96-5988-46EC-A0A9-D72DFA76188C}"/>
    <dgm:cxn modelId="{EE14EE96-9050-AF46-A0CA-6F164B501425}" type="presOf" srcId="{DD6F931A-4002-474A-B4CD-26C61E48D703}" destId="{16F63D19-23E6-42FE-8FBD-1759773151F6}" srcOrd="0" destOrd="0" presId="urn:microsoft.com/office/officeart/2018/2/layout/IconCircleList"/>
    <dgm:cxn modelId="{EB139DA1-04DF-4F80-A362-3DED659659AD}" srcId="{4E94A07E-F7B4-42AC-A35F-64D07A5CBD57}" destId="{31F0E305-51D0-413A-9F66-A23EB8E7E5CB}" srcOrd="1" destOrd="0" parTransId="{A157E3D4-DE35-4F1A-BA4C-1C07737BAA95}" sibTransId="{3C2735BC-63ED-4CFE-AD9E-ED105AB783AD}"/>
    <dgm:cxn modelId="{0A931DC9-7A6C-2347-8024-D7FB97CD23FC}" type="presOf" srcId="{3C2735BC-63ED-4CFE-AD9E-ED105AB783AD}" destId="{95897AA6-A2DA-495D-9A0F-BA200DA11CD1}" srcOrd="0" destOrd="0" presId="urn:microsoft.com/office/officeart/2018/2/layout/IconCircleList"/>
    <dgm:cxn modelId="{ABD59FD5-AAB4-DA40-8C62-59A9742B5E3B}" type="presOf" srcId="{7530E5AB-081D-4448-9CDA-184469124B14}" destId="{69C309A7-0AC3-4184-B11B-26638137C762}" srcOrd="0" destOrd="0" presId="urn:microsoft.com/office/officeart/2018/2/layout/IconCircleList"/>
    <dgm:cxn modelId="{53249468-E9CD-A94E-863E-5D3E50948F23}" type="presParOf" srcId="{4C97801F-EF3B-4A1C-8270-A4C51E3DEC1A}" destId="{832A13CD-A68F-46A8-AB32-5A7C18B3EEF0}" srcOrd="0" destOrd="0" presId="urn:microsoft.com/office/officeart/2018/2/layout/IconCircleList"/>
    <dgm:cxn modelId="{C5503D59-5CC9-D543-AE20-8B9980C4D54B}" type="presParOf" srcId="{832A13CD-A68F-46A8-AB32-5A7C18B3EEF0}" destId="{13C62EF6-8FBE-48BD-B766-1FD40290DE11}" srcOrd="0" destOrd="0" presId="urn:microsoft.com/office/officeart/2018/2/layout/IconCircleList"/>
    <dgm:cxn modelId="{F78DB2A8-3BEC-FA45-805A-23B3AFFCE076}" type="presParOf" srcId="{13C62EF6-8FBE-48BD-B766-1FD40290DE11}" destId="{8F3B56EF-6B8C-473A-A048-7C07C137130A}" srcOrd="0" destOrd="0" presId="urn:microsoft.com/office/officeart/2018/2/layout/IconCircleList"/>
    <dgm:cxn modelId="{17714B38-D2E7-7444-B054-25BE00589745}" type="presParOf" srcId="{13C62EF6-8FBE-48BD-B766-1FD40290DE11}" destId="{3AD7DDC9-E3E2-4C13-958D-941DE930BC1E}" srcOrd="1" destOrd="0" presId="urn:microsoft.com/office/officeart/2018/2/layout/IconCircleList"/>
    <dgm:cxn modelId="{F5DB3F29-10F0-A343-B045-78DEEA44A92E}" type="presParOf" srcId="{13C62EF6-8FBE-48BD-B766-1FD40290DE11}" destId="{86535814-CE1F-4158-8E54-8D7026064481}" srcOrd="2" destOrd="0" presId="urn:microsoft.com/office/officeart/2018/2/layout/IconCircleList"/>
    <dgm:cxn modelId="{28929D8F-8CC3-F142-90C6-253F791CDCF8}" type="presParOf" srcId="{13C62EF6-8FBE-48BD-B766-1FD40290DE11}" destId="{16F63D19-23E6-42FE-8FBD-1759773151F6}" srcOrd="3" destOrd="0" presId="urn:microsoft.com/office/officeart/2018/2/layout/IconCircleList"/>
    <dgm:cxn modelId="{7EC3A86E-4A50-7C4B-9396-CA6A5A443AC3}" type="presParOf" srcId="{832A13CD-A68F-46A8-AB32-5A7C18B3EEF0}" destId="{69C309A7-0AC3-4184-B11B-26638137C762}" srcOrd="1" destOrd="0" presId="urn:microsoft.com/office/officeart/2018/2/layout/IconCircleList"/>
    <dgm:cxn modelId="{E0C76D50-4926-D348-9503-DEB2ACB15400}" type="presParOf" srcId="{832A13CD-A68F-46A8-AB32-5A7C18B3EEF0}" destId="{5214C246-F2C6-4592-81D6-F8B2BFB743C0}" srcOrd="2" destOrd="0" presId="urn:microsoft.com/office/officeart/2018/2/layout/IconCircleList"/>
    <dgm:cxn modelId="{E7A38901-C501-8144-B094-2F9BD7C32B5C}" type="presParOf" srcId="{5214C246-F2C6-4592-81D6-F8B2BFB743C0}" destId="{B5DB66EF-22DC-4F49-871E-B2EEBAF17D86}" srcOrd="0" destOrd="0" presId="urn:microsoft.com/office/officeart/2018/2/layout/IconCircleList"/>
    <dgm:cxn modelId="{1FEFA88C-14A5-5841-A72A-C1B891F7BC7B}" type="presParOf" srcId="{5214C246-F2C6-4592-81D6-F8B2BFB743C0}" destId="{EBD1D82D-336E-4F9D-BB51-34DA80F05D11}" srcOrd="1" destOrd="0" presId="urn:microsoft.com/office/officeart/2018/2/layout/IconCircleList"/>
    <dgm:cxn modelId="{27E02518-D3EB-2743-9C1D-33E0FC8691E2}" type="presParOf" srcId="{5214C246-F2C6-4592-81D6-F8B2BFB743C0}" destId="{EB9D3A56-167B-4B10-9093-DF711720138E}" srcOrd="2" destOrd="0" presId="urn:microsoft.com/office/officeart/2018/2/layout/IconCircleList"/>
    <dgm:cxn modelId="{98FF6FD9-1910-9848-B77C-0507DF4EDCCB}" type="presParOf" srcId="{5214C246-F2C6-4592-81D6-F8B2BFB743C0}" destId="{CD9ACD32-1B15-475F-ABEA-EF22BBE45042}" srcOrd="3" destOrd="0" presId="urn:microsoft.com/office/officeart/2018/2/layout/IconCircleList"/>
    <dgm:cxn modelId="{531C4DBA-B3B7-424B-B06F-851561EBE004}" type="presParOf" srcId="{832A13CD-A68F-46A8-AB32-5A7C18B3EEF0}" destId="{95897AA6-A2DA-495D-9A0F-BA200DA11CD1}" srcOrd="3" destOrd="0" presId="urn:microsoft.com/office/officeart/2018/2/layout/IconCircleList"/>
    <dgm:cxn modelId="{E1472AA1-6CA9-C942-BCEF-4838103BBD62}" type="presParOf" srcId="{832A13CD-A68F-46A8-AB32-5A7C18B3EEF0}" destId="{F555E32C-C729-4248-94FF-1886BA8AF96E}" srcOrd="4" destOrd="0" presId="urn:microsoft.com/office/officeart/2018/2/layout/IconCircleList"/>
    <dgm:cxn modelId="{2EACF350-7FF1-7A40-91B6-F8848E6D3608}" type="presParOf" srcId="{F555E32C-C729-4248-94FF-1886BA8AF96E}" destId="{2B3054D8-B352-4DB5-9246-9AAFEA52575C}" srcOrd="0" destOrd="0" presId="urn:microsoft.com/office/officeart/2018/2/layout/IconCircleList"/>
    <dgm:cxn modelId="{56E134B6-A8A6-B649-A849-F5BC7346A6E0}" type="presParOf" srcId="{F555E32C-C729-4248-94FF-1886BA8AF96E}" destId="{B54B57C8-487D-486E-99AD-0D3C194398A6}" srcOrd="1" destOrd="0" presId="urn:microsoft.com/office/officeart/2018/2/layout/IconCircleList"/>
    <dgm:cxn modelId="{2F1C6434-DB62-0641-BE7E-AB9948D69488}" type="presParOf" srcId="{F555E32C-C729-4248-94FF-1886BA8AF96E}" destId="{4089388E-E65E-4C91-B8CA-56C01B06F94B}" srcOrd="2" destOrd="0" presId="urn:microsoft.com/office/officeart/2018/2/layout/IconCircleList"/>
    <dgm:cxn modelId="{C0785188-4FC9-9141-8167-72250063E0BF}" type="presParOf" srcId="{F555E32C-C729-4248-94FF-1886BA8AF96E}" destId="{4264EBDE-C0DE-4363-91DF-79F62F4E70BF}" srcOrd="3" destOrd="0" presId="urn:microsoft.com/office/officeart/2018/2/layout/IconCircle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3B56EF-6B8C-473A-A048-7C07C137130A}">
      <dsp:nvSpPr>
        <dsp:cNvPr id="0" name=""/>
        <dsp:cNvSpPr/>
      </dsp:nvSpPr>
      <dsp:spPr>
        <a:xfrm>
          <a:off x="282221" y="368029"/>
          <a:ext cx="1371985" cy="137198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D7DDC9-E3E2-4C13-958D-941DE930BC1E}">
      <dsp:nvSpPr>
        <dsp:cNvPr id="0" name=""/>
        <dsp:cNvSpPr/>
      </dsp:nvSpPr>
      <dsp:spPr>
        <a:xfrm>
          <a:off x="570337" y="656145"/>
          <a:ext cx="795751" cy="7957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F63D19-23E6-42FE-8FBD-1759773151F6}">
      <dsp:nvSpPr>
        <dsp:cNvPr id="0" name=""/>
        <dsp:cNvSpPr/>
      </dsp:nvSpPr>
      <dsp:spPr>
        <a:xfrm>
          <a:off x="1948202" y="36802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1. When you are assessed</a:t>
          </a:r>
        </a:p>
      </dsp:txBody>
      <dsp:txXfrm>
        <a:off x="1948202" y="368029"/>
        <a:ext cx="3233964" cy="1371985"/>
      </dsp:txXfrm>
    </dsp:sp>
    <dsp:sp modelId="{B5DB66EF-22DC-4F49-871E-B2EEBAF17D86}">
      <dsp:nvSpPr>
        <dsp:cNvPr id="0" name=""/>
        <dsp:cNvSpPr/>
      </dsp:nvSpPr>
      <dsp:spPr>
        <a:xfrm>
          <a:off x="5745661" y="368029"/>
          <a:ext cx="1371985" cy="137198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D1D82D-336E-4F9D-BB51-34DA80F05D11}">
      <dsp:nvSpPr>
        <dsp:cNvPr id="0" name=""/>
        <dsp:cNvSpPr/>
      </dsp:nvSpPr>
      <dsp:spPr>
        <a:xfrm>
          <a:off x="6033778" y="656145"/>
          <a:ext cx="795751" cy="7957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9ACD32-1B15-475F-ABEA-EF22BBE45042}">
      <dsp:nvSpPr>
        <dsp:cNvPr id="0" name=""/>
        <dsp:cNvSpPr/>
      </dsp:nvSpPr>
      <dsp:spPr>
        <a:xfrm>
          <a:off x="7411643" y="36802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2. Information you provide: Annual Report</a:t>
          </a:r>
        </a:p>
      </dsp:txBody>
      <dsp:txXfrm>
        <a:off x="7411643" y="368029"/>
        <a:ext cx="3233964" cy="1371985"/>
      </dsp:txXfrm>
    </dsp:sp>
    <dsp:sp modelId="{2B3054D8-B352-4DB5-9246-9AAFEA52575C}">
      <dsp:nvSpPr>
        <dsp:cNvPr id="0" name=""/>
        <dsp:cNvSpPr/>
      </dsp:nvSpPr>
      <dsp:spPr>
        <a:xfrm>
          <a:off x="282221" y="2452790"/>
          <a:ext cx="1371985" cy="137198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4B57C8-487D-486E-99AD-0D3C194398A6}">
      <dsp:nvSpPr>
        <dsp:cNvPr id="0" name=""/>
        <dsp:cNvSpPr/>
      </dsp:nvSpPr>
      <dsp:spPr>
        <a:xfrm>
          <a:off x="570337" y="2740907"/>
          <a:ext cx="795751" cy="79575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64EBDE-C0DE-4363-91DF-79F62F4E70BF}">
      <dsp:nvSpPr>
        <dsp:cNvPr id="0" name=""/>
        <dsp:cNvSpPr/>
      </dsp:nvSpPr>
      <dsp:spPr>
        <a:xfrm>
          <a:off x="1948202" y="2452790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3. Who assesses you</a:t>
          </a:r>
        </a:p>
      </dsp:txBody>
      <dsp:txXfrm>
        <a:off x="1948202" y="2452790"/>
        <a:ext cx="3233964" cy="1371985"/>
      </dsp:txXfrm>
    </dsp:sp>
    <dsp:sp modelId="{6B20DBD6-2742-4F03-8B04-E38C51B9C3B0}">
      <dsp:nvSpPr>
        <dsp:cNvPr id="0" name=""/>
        <dsp:cNvSpPr/>
      </dsp:nvSpPr>
      <dsp:spPr>
        <a:xfrm>
          <a:off x="5745661" y="2455699"/>
          <a:ext cx="1371985" cy="137198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25E053-5C2C-4B7C-9CB8-BC6CE927094F}">
      <dsp:nvSpPr>
        <dsp:cNvPr id="0" name=""/>
        <dsp:cNvSpPr/>
      </dsp:nvSpPr>
      <dsp:spPr>
        <a:xfrm>
          <a:off x="6033778" y="2740907"/>
          <a:ext cx="795751" cy="79575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0B7036-3E84-4693-BC99-FC4927E0D97B}">
      <dsp:nvSpPr>
        <dsp:cNvPr id="0" name=""/>
        <dsp:cNvSpPr/>
      </dsp:nvSpPr>
      <dsp:spPr>
        <a:xfrm>
          <a:off x="7411643" y="2452790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4. Merit Procedures: assessing Scholarship, Teaching and Service</a:t>
          </a:r>
        </a:p>
      </dsp:txBody>
      <dsp:txXfrm>
        <a:off x="7411643" y="2452790"/>
        <a:ext cx="3233964" cy="13719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6AAE41-B3CD-4BB9-914B-CF9D0C2CC023}">
      <dsp:nvSpPr>
        <dsp:cNvPr id="0" name=""/>
        <dsp:cNvSpPr/>
      </dsp:nvSpPr>
      <dsp:spPr>
        <a:xfrm>
          <a:off x="0" y="734862"/>
          <a:ext cx="10634419" cy="156908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C8E87F-91E2-4B20-BD8A-F34C293AE8EE}">
      <dsp:nvSpPr>
        <dsp:cNvPr id="0" name=""/>
        <dsp:cNvSpPr/>
      </dsp:nvSpPr>
      <dsp:spPr>
        <a:xfrm>
          <a:off x="474649" y="1208083"/>
          <a:ext cx="862999" cy="862999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55B7C7-DEB2-4F96-8334-944F2EFA8B3A}">
      <dsp:nvSpPr>
        <dsp:cNvPr id="0" name=""/>
        <dsp:cNvSpPr/>
      </dsp:nvSpPr>
      <dsp:spPr>
        <a:xfrm>
          <a:off x="1827277" y="687161"/>
          <a:ext cx="4785488" cy="1569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062" tIns="166062" rIns="166062" bIns="166062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300" kern="1200" dirty="0"/>
            <a:t>Merit Committee ONLY sees </a:t>
          </a:r>
          <a:r>
            <a:rPr lang="en-CA" sz="2300" b="1" kern="1200" dirty="0"/>
            <a:t>two Annual Reports</a:t>
          </a:r>
          <a:r>
            <a:rPr lang="en-CA" sz="2300" kern="1200" dirty="0"/>
            <a:t>  (no teaching evals, sabbatical report, CV, etc.)</a:t>
          </a:r>
          <a:endParaRPr lang="en-US" sz="2300" kern="1200" dirty="0"/>
        </a:p>
      </dsp:txBody>
      <dsp:txXfrm>
        <a:off x="1827277" y="687161"/>
        <a:ext cx="4785488" cy="1569089"/>
      </dsp:txXfrm>
    </dsp:sp>
    <dsp:sp modelId="{9D53B464-B0BC-4FE6-9B98-606DC38C96F3}">
      <dsp:nvSpPr>
        <dsp:cNvPr id="0" name=""/>
        <dsp:cNvSpPr/>
      </dsp:nvSpPr>
      <dsp:spPr>
        <a:xfrm>
          <a:off x="7202632" y="752498"/>
          <a:ext cx="2903929" cy="1569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062" tIns="166062" rIns="166062" bIns="166062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Don’t paste your CV  or other materials – committee can only consider your two annual reports from the past 2 years</a:t>
          </a:r>
          <a:endParaRPr lang="en-US" sz="1600" kern="1200" dirty="0"/>
        </a:p>
      </dsp:txBody>
      <dsp:txXfrm>
        <a:off x="7202632" y="752498"/>
        <a:ext cx="2903929" cy="1569089"/>
      </dsp:txXfrm>
    </dsp:sp>
    <dsp:sp modelId="{78E58890-D672-4F2F-AF35-270E409BD3CC}">
      <dsp:nvSpPr>
        <dsp:cNvPr id="0" name=""/>
        <dsp:cNvSpPr/>
      </dsp:nvSpPr>
      <dsp:spPr>
        <a:xfrm>
          <a:off x="0" y="2816400"/>
          <a:ext cx="10634419" cy="156908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EFA869-816E-41C4-9896-B6B9D11976B0}">
      <dsp:nvSpPr>
        <dsp:cNvPr id="0" name=""/>
        <dsp:cNvSpPr/>
      </dsp:nvSpPr>
      <dsp:spPr>
        <a:xfrm>
          <a:off x="474649" y="3169445"/>
          <a:ext cx="862999" cy="86299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EA60EF-467B-435A-8759-52A390C44072}">
      <dsp:nvSpPr>
        <dsp:cNvPr id="0" name=""/>
        <dsp:cNvSpPr/>
      </dsp:nvSpPr>
      <dsp:spPr>
        <a:xfrm>
          <a:off x="1812298" y="2816400"/>
          <a:ext cx="8820348" cy="1569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062" tIns="166062" rIns="166062" bIns="166062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300" kern="1200" dirty="0"/>
            <a:t>You can provide an </a:t>
          </a:r>
          <a:r>
            <a:rPr lang="en-CA" sz="2300" b="1" kern="1200" dirty="0"/>
            <a:t>optional 250-word statement </a:t>
          </a:r>
          <a:r>
            <a:rPr lang="en-CA" sz="2300" kern="1200" dirty="0"/>
            <a:t> </a:t>
          </a:r>
        </a:p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300" kern="1200" dirty="0"/>
            <a:t>Optional: tell the committee how you are outstanding; draw their attention to identify a merit category (or two)</a:t>
          </a:r>
          <a:endParaRPr lang="en-US" sz="2300" kern="1200" dirty="0"/>
        </a:p>
      </dsp:txBody>
      <dsp:txXfrm>
        <a:off x="1812298" y="2816400"/>
        <a:ext cx="8820348" cy="15690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23FC31-2C4E-634D-B66E-291F8EFDCE89}">
      <dsp:nvSpPr>
        <dsp:cNvPr id="0" name=""/>
        <dsp:cNvSpPr/>
      </dsp:nvSpPr>
      <dsp:spPr>
        <a:xfrm>
          <a:off x="768517" y="2454"/>
          <a:ext cx="2423151" cy="1453890"/>
        </a:xfrm>
        <a:prstGeom prst="rect">
          <a:avLst/>
        </a:prstGeom>
        <a:solidFill>
          <a:srgbClr val="7030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900" kern="1200" dirty="0"/>
            <a:t>No fewer than 3,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900" kern="1200" dirty="0"/>
            <a:t>No more than 7 members</a:t>
          </a:r>
          <a:endParaRPr lang="en-US" sz="1900" kern="1200" dirty="0"/>
        </a:p>
      </dsp:txBody>
      <dsp:txXfrm>
        <a:off x="768517" y="2454"/>
        <a:ext cx="2423151" cy="1453890"/>
      </dsp:txXfrm>
    </dsp:sp>
    <dsp:sp modelId="{A1E073D5-B89E-574F-9871-17FE794A1B7F}">
      <dsp:nvSpPr>
        <dsp:cNvPr id="0" name=""/>
        <dsp:cNvSpPr/>
      </dsp:nvSpPr>
      <dsp:spPr>
        <a:xfrm>
          <a:off x="3433984" y="2454"/>
          <a:ext cx="2423151" cy="1453890"/>
        </a:xfrm>
        <a:prstGeom prst="rect">
          <a:avLst/>
        </a:prstGeom>
        <a:solidFill>
          <a:srgbClr val="7030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900" kern="1200" dirty="0"/>
            <a:t>Includes an Equity Representative</a:t>
          </a:r>
          <a:endParaRPr lang="en-US" sz="1900" kern="1200" dirty="0"/>
        </a:p>
      </dsp:txBody>
      <dsp:txXfrm>
        <a:off x="3433984" y="2454"/>
        <a:ext cx="2423151" cy="1453890"/>
      </dsp:txXfrm>
    </dsp:sp>
    <dsp:sp modelId="{F338914F-4303-C04D-9DB0-890DF6DF786B}">
      <dsp:nvSpPr>
        <dsp:cNvPr id="0" name=""/>
        <dsp:cNvSpPr/>
      </dsp:nvSpPr>
      <dsp:spPr>
        <a:xfrm>
          <a:off x="768517" y="1698660"/>
          <a:ext cx="2423151" cy="14538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900" kern="1200" dirty="0"/>
            <a:t>Drawn from cohort NOT being considered for merit</a:t>
          </a:r>
          <a:endParaRPr lang="en-US" sz="1900" kern="1200" dirty="0"/>
        </a:p>
      </dsp:txBody>
      <dsp:txXfrm>
        <a:off x="768517" y="1698660"/>
        <a:ext cx="2423151" cy="1453890"/>
      </dsp:txXfrm>
    </dsp:sp>
    <dsp:sp modelId="{3A43DAB8-060B-6844-8CA2-5F270AF7105C}">
      <dsp:nvSpPr>
        <dsp:cNvPr id="0" name=""/>
        <dsp:cNvSpPr/>
      </dsp:nvSpPr>
      <dsp:spPr>
        <a:xfrm>
          <a:off x="3433984" y="1698660"/>
          <a:ext cx="2423151" cy="14538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900" kern="1200" dirty="0"/>
            <a:t>No more than one person per academic sub-unit, e.g. can’t have two geographers</a:t>
          </a:r>
          <a:endParaRPr lang="en-US" sz="1900" kern="1200" dirty="0"/>
        </a:p>
      </dsp:txBody>
      <dsp:txXfrm>
        <a:off x="3433984" y="1698660"/>
        <a:ext cx="2423151" cy="1453890"/>
      </dsp:txXfrm>
    </dsp:sp>
    <dsp:sp modelId="{E2C2F134-48BB-2949-B762-F34FBC7EF9CD}">
      <dsp:nvSpPr>
        <dsp:cNvPr id="0" name=""/>
        <dsp:cNvSpPr/>
      </dsp:nvSpPr>
      <dsp:spPr>
        <a:xfrm>
          <a:off x="2101250" y="3394866"/>
          <a:ext cx="2423151" cy="1453890"/>
        </a:xfrm>
        <a:prstGeom prst="rect">
          <a:avLst/>
        </a:prstGeom>
        <a:solidFill>
          <a:schemeClr val="bg1">
            <a:lumMod val="6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For Faculty of Ed &amp; Lazaridis school: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600" kern="1200" dirty="0"/>
            <a:t>see Appendix H, points     7 &amp; 8 for details</a:t>
          </a:r>
          <a:endParaRPr lang="en-US" sz="1600" kern="1200" dirty="0"/>
        </a:p>
      </dsp:txBody>
      <dsp:txXfrm>
        <a:off x="2101250" y="3394866"/>
        <a:ext cx="2423151" cy="14538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A52C66-0364-471B-9330-FFD4341ED75C}">
      <dsp:nvSpPr>
        <dsp:cNvPr id="0" name=""/>
        <dsp:cNvSpPr/>
      </dsp:nvSpPr>
      <dsp:spPr>
        <a:xfrm>
          <a:off x="4" y="1460797"/>
          <a:ext cx="654215" cy="65421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45DA07-14EF-4631-9B5A-6A3F073A8DD6}">
      <dsp:nvSpPr>
        <dsp:cNvPr id="0" name=""/>
        <dsp:cNvSpPr/>
      </dsp:nvSpPr>
      <dsp:spPr>
        <a:xfrm>
          <a:off x="8319" y="2482797"/>
          <a:ext cx="1869188" cy="1282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CA" sz="1800" kern="1200" dirty="0"/>
            <a:t>Committee sets its own procedures, e.g. distribution across 3 performance categories:</a:t>
          </a:r>
        </a:p>
        <a:p>
          <a:pPr marL="0" lvl="0" indent="0" algn="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CA" sz="1400" b="0" kern="1200" dirty="0"/>
            <a:t>Scholarship = 30-50%</a:t>
          </a:r>
          <a:endParaRPr lang="en-US" sz="1400" b="0" kern="1200" dirty="0"/>
        </a:p>
        <a:p>
          <a:pPr marL="0" lvl="0" indent="0" algn="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CA" sz="1400" b="0" kern="1200" dirty="0"/>
            <a:t>Teaching = 30-50%</a:t>
          </a:r>
          <a:endParaRPr lang="en-US" sz="1400" b="0" kern="1200" dirty="0"/>
        </a:p>
        <a:p>
          <a:pPr marL="0" lvl="0" indent="0" algn="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CA" sz="1400" b="0" kern="1200" dirty="0"/>
            <a:t>Service = 10-30%</a:t>
          </a:r>
        </a:p>
      </dsp:txBody>
      <dsp:txXfrm>
        <a:off x="8319" y="2482797"/>
        <a:ext cx="1869188" cy="1282140"/>
      </dsp:txXfrm>
    </dsp:sp>
    <dsp:sp modelId="{FC95926F-88CE-4AE6-A547-0A5DA49B9EF9}">
      <dsp:nvSpPr>
        <dsp:cNvPr id="0" name=""/>
        <dsp:cNvSpPr/>
      </dsp:nvSpPr>
      <dsp:spPr>
        <a:xfrm>
          <a:off x="95947" y="3587175"/>
          <a:ext cx="1869188" cy="2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95947" y="3587175"/>
        <a:ext cx="1869188" cy="2023"/>
      </dsp:txXfrm>
    </dsp:sp>
    <dsp:sp modelId="{01EBA042-68F5-49DB-8881-915A9211ED4C}">
      <dsp:nvSpPr>
        <dsp:cNvPr id="0" name=""/>
        <dsp:cNvSpPr/>
      </dsp:nvSpPr>
      <dsp:spPr>
        <a:xfrm>
          <a:off x="2505869" y="1523990"/>
          <a:ext cx="654215" cy="65421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09A3C9-971E-4C94-ADC0-63174F80FADD}">
      <dsp:nvSpPr>
        <dsp:cNvPr id="0" name=""/>
        <dsp:cNvSpPr/>
      </dsp:nvSpPr>
      <dsp:spPr>
        <a:xfrm>
          <a:off x="2514639" y="2504849"/>
          <a:ext cx="1869188" cy="1377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CA" sz="1800" kern="1200" dirty="0"/>
            <a:t>Must be satisfactory in all 3 areas to be recommended for merit</a:t>
          </a:r>
          <a:endParaRPr lang="en-US" sz="1800" kern="1200" dirty="0"/>
        </a:p>
      </dsp:txBody>
      <dsp:txXfrm>
        <a:off x="2514639" y="2504849"/>
        <a:ext cx="1869188" cy="1377539"/>
      </dsp:txXfrm>
    </dsp:sp>
    <dsp:sp modelId="{61A84448-3713-4194-89C2-E9ADCE8C6E19}">
      <dsp:nvSpPr>
        <dsp:cNvPr id="0" name=""/>
        <dsp:cNvSpPr/>
      </dsp:nvSpPr>
      <dsp:spPr>
        <a:xfrm>
          <a:off x="2204616" y="3564701"/>
          <a:ext cx="1869188" cy="2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29A45D-D684-488D-A7FA-32818BA727D7}">
      <dsp:nvSpPr>
        <dsp:cNvPr id="0" name=""/>
        <dsp:cNvSpPr/>
      </dsp:nvSpPr>
      <dsp:spPr>
        <a:xfrm>
          <a:off x="4891391" y="1437482"/>
          <a:ext cx="654215" cy="65421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E39A17-A980-4AD0-B6A7-0F3CEFF4C6CC}">
      <dsp:nvSpPr>
        <dsp:cNvPr id="0" name=""/>
        <dsp:cNvSpPr/>
      </dsp:nvSpPr>
      <dsp:spPr>
        <a:xfrm>
          <a:off x="4879368" y="2418842"/>
          <a:ext cx="1869188" cy="14922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CA" sz="1800" kern="1200" dirty="0"/>
            <a:t>Unit-specific criteria, including Dept. Tenure/ Promotion Guidelines</a:t>
          </a:r>
          <a:endParaRPr lang="en-US" sz="1800" kern="1200" dirty="0"/>
        </a:p>
      </dsp:txBody>
      <dsp:txXfrm>
        <a:off x="4879368" y="2418842"/>
        <a:ext cx="1869188" cy="1492215"/>
      </dsp:txXfrm>
    </dsp:sp>
    <dsp:sp modelId="{3CDF6A80-B115-4BF0-93BC-1D1B7F6A7558}">
      <dsp:nvSpPr>
        <dsp:cNvPr id="0" name=""/>
        <dsp:cNvSpPr/>
      </dsp:nvSpPr>
      <dsp:spPr>
        <a:xfrm>
          <a:off x="4400912" y="3536032"/>
          <a:ext cx="1869188" cy="2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0BE975-7982-44F8-9E0B-76B76C99F90B}">
      <dsp:nvSpPr>
        <dsp:cNvPr id="0" name=""/>
        <dsp:cNvSpPr/>
      </dsp:nvSpPr>
      <dsp:spPr>
        <a:xfrm>
          <a:off x="7188129" y="1495682"/>
          <a:ext cx="654215" cy="65421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32E764-E59D-45D0-BB82-BAD8A51AE3A9}">
      <dsp:nvSpPr>
        <dsp:cNvPr id="0" name=""/>
        <dsp:cNvSpPr/>
      </dsp:nvSpPr>
      <dsp:spPr>
        <a:xfrm>
          <a:off x="7211275" y="2419648"/>
          <a:ext cx="1869188" cy="1491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CA" sz="1800" kern="1200" dirty="0"/>
            <a:t>Awards/funding/ publication dates must fall within the 24-month period under review</a:t>
          </a:r>
          <a:endParaRPr lang="en-US" sz="1800" kern="1200" dirty="0"/>
        </a:p>
      </dsp:txBody>
      <dsp:txXfrm>
        <a:off x="7211275" y="2419648"/>
        <a:ext cx="1869188" cy="1491141"/>
      </dsp:txXfrm>
    </dsp:sp>
    <dsp:sp modelId="{E440DB4C-C8FE-4634-A95D-C2EF82639F88}">
      <dsp:nvSpPr>
        <dsp:cNvPr id="0" name=""/>
        <dsp:cNvSpPr/>
      </dsp:nvSpPr>
      <dsp:spPr>
        <a:xfrm>
          <a:off x="6597209" y="3536300"/>
          <a:ext cx="1869188" cy="2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EF487A-8CD9-4DD6-9B28-188108127A0C}">
      <dsp:nvSpPr>
        <dsp:cNvPr id="0" name=""/>
        <dsp:cNvSpPr/>
      </dsp:nvSpPr>
      <dsp:spPr>
        <a:xfrm>
          <a:off x="9319240" y="4246024"/>
          <a:ext cx="654215" cy="65421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4B1E96-86C7-4ED9-941E-D1B6AD29066C}">
      <dsp:nvSpPr>
        <dsp:cNvPr id="0" name=""/>
        <dsp:cNvSpPr/>
      </dsp:nvSpPr>
      <dsp:spPr>
        <a:xfrm>
          <a:off x="8801825" y="5473040"/>
          <a:ext cx="1869188" cy="2101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CA" sz="1400" kern="1200" dirty="0"/>
            <a:t>See Appendix H for more details</a:t>
          </a:r>
          <a:endParaRPr lang="en-US" sz="1400" kern="1200" dirty="0"/>
        </a:p>
      </dsp:txBody>
      <dsp:txXfrm>
        <a:off x="8801825" y="5473040"/>
        <a:ext cx="1869188" cy="210129"/>
      </dsp:txXfrm>
    </dsp:sp>
    <dsp:sp modelId="{B1BA2AE5-9281-4501-A441-3004838FC36F}">
      <dsp:nvSpPr>
        <dsp:cNvPr id="0" name=""/>
        <dsp:cNvSpPr/>
      </dsp:nvSpPr>
      <dsp:spPr>
        <a:xfrm>
          <a:off x="8793505" y="3675732"/>
          <a:ext cx="1869188" cy="2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3B56EF-6B8C-473A-A048-7C07C137130A}">
      <dsp:nvSpPr>
        <dsp:cNvPr id="0" name=""/>
        <dsp:cNvSpPr/>
      </dsp:nvSpPr>
      <dsp:spPr>
        <a:xfrm>
          <a:off x="209248" y="1640565"/>
          <a:ext cx="911674" cy="91167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D7DDC9-E3E2-4C13-958D-941DE930BC1E}">
      <dsp:nvSpPr>
        <dsp:cNvPr id="0" name=""/>
        <dsp:cNvSpPr/>
      </dsp:nvSpPr>
      <dsp:spPr>
        <a:xfrm>
          <a:off x="400699" y="1832017"/>
          <a:ext cx="528770" cy="5287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F63D19-23E6-42FE-8FBD-1759773151F6}">
      <dsp:nvSpPr>
        <dsp:cNvPr id="0" name=""/>
        <dsp:cNvSpPr/>
      </dsp:nvSpPr>
      <dsp:spPr>
        <a:xfrm>
          <a:off x="1231784" y="1640565"/>
          <a:ext cx="1507700" cy="9116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Keep track of when you are up for consideration</a:t>
          </a:r>
        </a:p>
      </dsp:txBody>
      <dsp:txXfrm>
        <a:off x="1231784" y="1640565"/>
        <a:ext cx="1507700" cy="911674"/>
      </dsp:txXfrm>
    </dsp:sp>
    <dsp:sp modelId="{B5DB66EF-22DC-4F49-871E-B2EEBAF17D86}">
      <dsp:nvSpPr>
        <dsp:cNvPr id="0" name=""/>
        <dsp:cNvSpPr/>
      </dsp:nvSpPr>
      <dsp:spPr>
        <a:xfrm>
          <a:off x="3399931" y="1648314"/>
          <a:ext cx="911674" cy="91167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D1D82D-336E-4F9D-BB51-34DA80F05D11}">
      <dsp:nvSpPr>
        <dsp:cNvPr id="0" name=""/>
        <dsp:cNvSpPr/>
      </dsp:nvSpPr>
      <dsp:spPr>
        <a:xfrm>
          <a:off x="3444278" y="1839768"/>
          <a:ext cx="528770" cy="528770"/>
        </a:xfrm>
        <a:prstGeom prst="rect">
          <a:avLst/>
        </a:prstGeom>
        <a:solidFill>
          <a:schemeClr val="bg1"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9ACD32-1B15-475F-ABEA-EF22BBE45042}">
      <dsp:nvSpPr>
        <dsp:cNvPr id="0" name=""/>
        <dsp:cNvSpPr/>
      </dsp:nvSpPr>
      <dsp:spPr>
        <a:xfrm>
          <a:off x="4634347" y="1648314"/>
          <a:ext cx="1808294" cy="9116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Highlight outstanding or superior achievements in your Annual Report</a:t>
          </a:r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FF0000"/>
              </a:solidFill>
            </a:rPr>
            <a:t>Submit on time!</a:t>
          </a:r>
        </a:p>
      </dsp:txBody>
      <dsp:txXfrm>
        <a:off x="4634347" y="1648314"/>
        <a:ext cx="1808294" cy="911674"/>
      </dsp:txXfrm>
    </dsp:sp>
    <dsp:sp modelId="{2B3054D8-B352-4DB5-9246-9AAFEA52575C}">
      <dsp:nvSpPr>
        <dsp:cNvPr id="0" name=""/>
        <dsp:cNvSpPr/>
      </dsp:nvSpPr>
      <dsp:spPr>
        <a:xfrm>
          <a:off x="8685722" y="208334"/>
          <a:ext cx="911674" cy="911674"/>
        </a:xfrm>
        <a:prstGeom prst="ellipse">
          <a:avLst/>
        </a:prstGeom>
        <a:solidFill>
          <a:srgbClr val="CC76D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4B57C8-487D-486E-99AD-0D3C194398A6}">
      <dsp:nvSpPr>
        <dsp:cNvPr id="0" name=""/>
        <dsp:cNvSpPr/>
      </dsp:nvSpPr>
      <dsp:spPr>
        <a:xfrm>
          <a:off x="3477134" y="1839768"/>
          <a:ext cx="528770" cy="528770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64EBDE-C0DE-4363-91DF-79F62F4E70BF}">
      <dsp:nvSpPr>
        <dsp:cNvPr id="0" name=""/>
        <dsp:cNvSpPr/>
      </dsp:nvSpPr>
      <dsp:spPr>
        <a:xfrm>
          <a:off x="7602695" y="1409292"/>
          <a:ext cx="3115885" cy="1374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</a:rPr>
            <a:t>Tips: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 dirty="0">
            <a:solidFill>
              <a:schemeClr val="tx1"/>
            </a:solidFill>
          </a:endParaRPr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CC76D9"/>
              </a:solidFill>
            </a:rPr>
            <a:t>Consult with your Chair, mentors about discipline-specific criteria</a:t>
          </a:r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CC76D9"/>
              </a:solidFill>
            </a:rPr>
            <a:t>Teaching and Learning: resource for thinking about teaching/pedagogy – email:</a:t>
          </a:r>
        </a:p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CC76D9"/>
              </a:solidFill>
              <a:hlinkClick xmlns:r="http://schemas.openxmlformats.org/officeDocument/2006/relationships" r:id="rId4"/>
            </a:rPr>
            <a:t>wluteaching@wlu.ca</a:t>
          </a:r>
          <a:r>
            <a:rPr lang="en-US" sz="2000" kern="1200" dirty="0">
              <a:solidFill>
                <a:srgbClr val="CC76D9"/>
              </a:solidFill>
            </a:rPr>
            <a:t> </a:t>
          </a:r>
        </a:p>
      </dsp:txBody>
      <dsp:txXfrm>
        <a:off x="7602695" y="1409292"/>
        <a:ext cx="3115885" cy="13742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554C5-C958-F34A-80C2-84016ED837D5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B65A8F-DE5A-B74D-8518-82EB5F83F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562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annual merit pool = $126,000</a:t>
            </a:r>
          </a:p>
          <a:p>
            <a:pPr lvl="1"/>
            <a:r>
              <a:rPr lang="en-CA" dirty="0"/>
              <a:t>Allocated throughout university based on the proportion of eligible Members per unit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B65A8F-DE5A-B74D-8518-82EB5F83F92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085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1ED81-F9FE-9766-4EC9-FFF6B8094E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A920C7-3C02-3BA7-0B42-9A82C24675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703554-D216-AE93-DE1F-2001E431E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L. Quirke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F47EE-7564-C54B-7B49-8753003C0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8061F-C0C6-E691-F117-1A05C65A3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8A66-3AD9-3947-9279-5D9AADD8D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490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33B8A-9E0A-165C-35BC-8F7A4C281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73D8-FA85-4C19-7BB0-5544712B70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BE3F5A-5542-C3DB-4F8B-BA3C8D7A7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L. Quirke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74CB1-DB0F-192F-C4DE-BB3E0DF3C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02B2A-CAEA-0AB5-B2E4-2E5ACEF5E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8A66-3AD9-3947-9279-5D9AADD8D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983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B53788-57F2-8204-1D7A-6F31438911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858892-9E20-1C54-30CB-7AE0C44AE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743F3-A6EB-6701-9C54-CF2288B3A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L. Quirke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49AF7-4332-9969-56F2-8AD80298E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93539F-4859-C3BB-08B3-9F844F42F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8A66-3AD9-3947-9279-5D9AADD8D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94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DBF64-B7E3-B0A6-005B-5817B97F8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AE801-B68B-675B-02DE-208295E86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913E4-788F-3AC3-773E-713542C7F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L. Quirke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CB508-E120-3DA3-7909-A0A6A5E02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E81FC-AE1C-3A41-C8C1-982598540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8A66-3AD9-3947-9279-5D9AADD8D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126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6917B-63C5-7FA9-99C1-B86F927DE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110C5D-4D5B-7896-64CF-E44828E3D5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0BA537-19AD-ABFC-B38C-53C61CC70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L. Quirke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2A176-6E29-5822-F7CF-10E139AFF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C7B40-3E7C-3AEB-2F7B-E8C9C16DB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8A66-3AD9-3947-9279-5D9AADD8D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056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9D082-806E-06CD-8673-DD94BF708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B494F-B4A6-90B7-E4C1-C739BE446E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B4CAE2-AB58-FDF9-F1F8-4A66B8776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BBF9BE-B0BB-0C73-5D84-2B272856E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L. Quirke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36CA39-4EAC-74A9-8977-2F535EF84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69D555-B294-5301-7EB6-530AA0EB5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8A66-3AD9-3947-9279-5D9AADD8D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8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D01DD-2F97-2A84-1044-1D024FA80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655682-53D5-7097-3DC3-9FCF2E9C4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B74FD1-2008-3798-AB4D-3D284C9F3B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9DDB1B-AB24-D1C1-CD2D-A8F37C1630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61022F-CACF-BFF5-9048-47FA01A9EE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4CE278-50DC-F945-DF3F-8723DC5CB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L. Quirke</a:t>
            </a: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AD1DB-4CB6-BAF5-C6A9-DC0D306E8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94E8A8-D1C4-9045-46CD-D58ED0F8D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8A66-3AD9-3947-9279-5D9AADD8D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36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49773-EA63-75EF-AA78-9CCCBE815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3D3C34-C115-2922-30B2-68A89C07D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L. Quirke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A8BB16-72A6-EAB1-6AA0-58EE3EBDB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F27AEC-6FAA-17A6-E773-AFD1FF8AD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8A66-3AD9-3947-9279-5D9AADD8D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634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578C35-BDDF-0557-6010-E2A63A046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L. Quirke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B59734-FB8D-AFEE-E757-2066096E1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4C1939-277F-F08A-9B0D-A36B46869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8A66-3AD9-3947-9279-5D9AADD8D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1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F67FE-7633-4552-9CF3-032495855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8EE41-50F1-6BA2-674E-FB3FFE028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514B84-1C17-B63F-DD29-789DDFF60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AB4630-861F-7ECA-1842-B86758760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L. Quirke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2580E2-5A2C-0A3C-C78F-4444978AA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BEE112-A9CF-E09C-0FE7-442044928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8A66-3AD9-3947-9279-5D9AADD8D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86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29D6E-D374-82FA-3EEB-B598EA167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A24566-54F7-BD97-5056-A15EE55DF4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EC39B4-2D97-66F7-7949-087177A454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80C735-3F44-21AE-8891-4A799E48F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L. Quirke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2C92BE-DCB9-1927-CFF3-04E4042F9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FA10BC-F12A-0DCE-0D5D-066A8AD17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F8A66-3AD9-3947-9279-5D9AADD8D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65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599650-B384-E7CB-3349-950610666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842FDE-1615-0ABC-5C46-140D3BA97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45F171-8013-CA23-92CE-D7F0A043AC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CA"/>
              <a:t>L. Quirke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CF90C-2962-40AF-BDEE-1EB570754E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98F666-7635-A1D3-34F0-8F0F91DDEE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BF8A66-3AD9-3947-9279-5D9AADD8D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762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7.svg"/><Relationship Id="rId7" Type="http://schemas.openxmlformats.org/officeDocument/2006/relationships/diagramQuickStyle" Target="../diagrams/quickStyle2.xml"/><Relationship Id="rId12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2.xml"/><Relationship Id="rId11" Type="http://schemas.openxmlformats.org/officeDocument/2006/relationships/image" Target="../media/image17.jpeg"/><Relationship Id="rId5" Type="http://schemas.openxmlformats.org/officeDocument/2006/relationships/diagramData" Target="../diagrams/data2.xml"/><Relationship Id="rId10" Type="http://schemas.openxmlformats.org/officeDocument/2006/relationships/image" Target="../media/image16.png"/><Relationship Id="rId4" Type="http://schemas.openxmlformats.org/officeDocument/2006/relationships/image" Target="../media/image13.png"/><Relationship Id="rId9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9.svg"/><Relationship Id="rId7" Type="http://schemas.openxmlformats.org/officeDocument/2006/relationships/diagramColors" Target="../diagrams/colors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10" Type="http://schemas.openxmlformats.org/officeDocument/2006/relationships/image" Target="../media/image3.png"/><Relationship Id="rId4" Type="http://schemas.openxmlformats.org/officeDocument/2006/relationships/diagramData" Target="../diagrams/data3.xml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1.svg"/><Relationship Id="rId7" Type="http://schemas.openxmlformats.org/officeDocument/2006/relationships/diagramColors" Target="../diagrams/colors4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Relationship Id="rId9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17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8F282-4E98-681D-BBB5-829A418D8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0756" y="365125"/>
            <a:ext cx="9683044" cy="1325563"/>
          </a:xfrm>
        </p:spPr>
        <p:txBody>
          <a:bodyPr/>
          <a:lstStyle/>
          <a:p>
            <a:r>
              <a:rPr lang="en-US" dirty="0"/>
              <a:t>Merit: the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66156-59E8-DC86-AA92-30740DFBF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8"/>
            <a:ext cx="10515600" cy="4351338"/>
          </a:xfrm>
        </p:spPr>
        <p:txBody>
          <a:bodyPr>
            <a:normAutofit/>
          </a:bodyPr>
          <a:lstStyle/>
          <a:p>
            <a:r>
              <a:rPr lang="en-CA" dirty="0"/>
              <a:t>“outstanding or superior performance” in one or two areas</a:t>
            </a:r>
          </a:p>
          <a:p>
            <a:pPr lvl="1"/>
            <a:r>
              <a:rPr lang="en-CA" dirty="0"/>
              <a:t>E.g. scholarship and teaching</a:t>
            </a:r>
            <a:endParaRPr lang="en-US" dirty="0"/>
          </a:p>
          <a:p>
            <a:endParaRPr lang="en-US" dirty="0"/>
          </a:p>
          <a:p>
            <a:r>
              <a:rPr lang="en-US" dirty="0"/>
              <a:t>$1200 added to your reference salary</a:t>
            </a:r>
          </a:p>
          <a:p>
            <a:pPr lvl="1"/>
            <a:r>
              <a:rPr lang="en-US" dirty="0"/>
              <a:t>Notified by August 31: </a:t>
            </a:r>
            <a:r>
              <a:rPr lang="en-CA" dirty="0"/>
              <a:t>Merit Increments will be included in recipients’ Reference Salary retroactive to July 1</a:t>
            </a:r>
            <a:endParaRPr lang="en-US" dirty="0"/>
          </a:p>
          <a:p>
            <a:endParaRPr lang="en-CA" dirty="0"/>
          </a:p>
          <a:p>
            <a:r>
              <a:rPr lang="en-CA" dirty="0"/>
              <a:t>What do you need to know about Merit?</a:t>
            </a:r>
          </a:p>
          <a:p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9AD978C-1E74-8246-0B11-CC2E9278A614}"/>
              </a:ext>
            </a:extLst>
          </p:cNvPr>
          <p:cNvSpPr/>
          <p:nvPr/>
        </p:nvSpPr>
        <p:spPr>
          <a:xfrm>
            <a:off x="91197" y="190639"/>
            <a:ext cx="1371132" cy="1360639"/>
          </a:xfrm>
          <a:prstGeom prst="ellipse">
            <a:avLst/>
          </a:prstGeom>
          <a:solidFill>
            <a:srgbClr val="FFE71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Graphic 11" descr="Ribbon with solid fill">
            <a:extLst>
              <a:ext uri="{FF2B5EF4-FFF2-40B4-BE49-F238E27FC236}">
                <a16:creationId xmlns:a16="http://schemas.microsoft.com/office/drawing/2014/main" id="{03CADFCC-9216-133F-8A30-FDE26D25A1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9563" y="413758"/>
            <a:ext cx="914400" cy="914400"/>
          </a:xfrm>
          <a:prstGeom prst="rect">
            <a:avLst/>
          </a:prstGeom>
        </p:spPr>
      </p:pic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0BE2C5B1-CE82-8443-121D-7A79545C1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>
                <a:solidFill>
                  <a:schemeClr val="bg1">
                    <a:lumMod val="85000"/>
                  </a:schemeClr>
                </a:solidFill>
              </a:rPr>
              <a:t>L. Quirke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5" name="Picture 4" descr="A white rectangular sign with blue text&#10;&#10;Description automatically generated">
            <a:extLst>
              <a:ext uri="{FF2B5EF4-FFF2-40B4-BE49-F238E27FC236}">
                <a16:creationId xmlns:a16="http://schemas.microsoft.com/office/drawing/2014/main" id="{1CF2F92E-A53B-D372-332B-9CA07B37F1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19311" y="5433927"/>
            <a:ext cx="2104515" cy="1104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799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8D3B49-F047-559E-A9BD-D53605D70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What you need to know about Merit:</a:t>
            </a:r>
          </a:p>
        </p:txBody>
      </p:sp>
      <p:graphicFrame>
        <p:nvGraphicFramePr>
          <p:cNvPr id="29" name="Content Placeholder 2">
            <a:extLst>
              <a:ext uri="{FF2B5EF4-FFF2-40B4-BE49-F238E27FC236}">
                <a16:creationId xmlns:a16="http://schemas.microsoft.com/office/drawing/2014/main" id="{1A208FCD-6482-4E8D-B4D2-EE09AC1C4F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1703494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7B1E0B-E204-9251-3D92-1F67EA8C7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>
                <a:solidFill>
                  <a:schemeClr val="bg1">
                    <a:lumMod val="85000"/>
                  </a:schemeClr>
                </a:solidFill>
              </a:rPr>
              <a:t>L. Quirke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4" name="Picture 3" descr="A white rectangular sign with blue text&#10;&#10;Description automatically generated">
            <a:extLst>
              <a:ext uri="{FF2B5EF4-FFF2-40B4-BE49-F238E27FC236}">
                <a16:creationId xmlns:a16="http://schemas.microsoft.com/office/drawing/2014/main" id="{A82CF40F-5746-4805-C811-52937DD7612B}"/>
              </a:ext>
            </a:extLst>
          </p:cNvPr>
          <p:cNvPicPr>
            <a:picLocks noChangeAspect="1"/>
          </p:cNvPicPr>
          <p:nvPr/>
        </p:nvPicPr>
        <p:blipFill>
          <a:blip r:embed="rId7">
            <a:alphaModFix amt="50000"/>
          </a:blip>
          <a:stretch>
            <a:fillRect/>
          </a:stretch>
        </p:blipFill>
        <p:spPr>
          <a:xfrm>
            <a:off x="10954693" y="6189075"/>
            <a:ext cx="1013988" cy="53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338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ellphone&#10;&#10;Description automatically generated">
            <a:extLst>
              <a:ext uri="{FF2B5EF4-FFF2-40B4-BE49-F238E27FC236}">
                <a16:creationId xmlns:a16="http://schemas.microsoft.com/office/drawing/2014/main" id="{45945952-14B9-E351-3D11-417915B995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3629" b="4978"/>
          <a:stretch/>
        </p:blipFill>
        <p:spPr>
          <a:xfrm>
            <a:off x="2167287" y="1103910"/>
            <a:ext cx="9372641" cy="575409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D59F80D-C865-F784-F980-95CCD0393B64}"/>
              </a:ext>
            </a:extLst>
          </p:cNvPr>
          <p:cNvSpPr txBox="1"/>
          <p:nvPr/>
        </p:nvSpPr>
        <p:spPr>
          <a:xfrm>
            <a:off x="1492729" y="372474"/>
            <a:ext cx="665239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9300"/>
                </a:solidFill>
              </a:rPr>
              <a:t>1. When you are assessed: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1740A63-E858-D596-5A2F-83AF258DCCBD}"/>
              </a:ext>
            </a:extLst>
          </p:cNvPr>
          <p:cNvSpPr/>
          <p:nvPr/>
        </p:nvSpPr>
        <p:spPr>
          <a:xfrm>
            <a:off x="113249" y="71201"/>
            <a:ext cx="1371985" cy="1371985"/>
          </a:xfrm>
          <a:prstGeom prst="ellipse">
            <a:avLst/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12" name="Rectangle 11" descr="Daily calendar with solid fill">
            <a:extLst>
              <a:ext uri="{FF2B5EF4-FFF2-40B4-BE49-F238E27FC236}">
                <a16:creationId xmlns:a16="http://schemas.microsoft.com/office/drawing/2014/main" id="{1B24DB9E-A919-FDB9-7FB5-AC7250EECCD4}"/>
              </a:ext>
            </a:extLst>
          </p:cNvPr>
          <p:cNvSpPr/>
          <p:nvPr/>
        </p:nvSpPr>
        <p:spPr>
          <a:xfrm>
            <a:off x="419072" y="318689"/>
            <a:ext cx="795751" cy="795751"/>
          </a:xfrm>
          <a:prstGeom prst="rect">
            <a:avLst/>
          </a:pr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967F70-F8A3-1D28-9BEE-0CDBF0A40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>
                <a:solidFill>
                  <a:schemeClr val="bg1">
                    <a:lumMod val="85000"/>
                  </a:schemeClr>
                </a:solidFill>
              </a:rPr>
              <a:t>L. Quirke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4" name="Picture 3" descr="A white rectangular sign with blue text&#10;&#10;Description automatically generated">
            <a:extLst>
              <a:ext uri="{FF2B5EF4-FFF2-40B4-BE49-F238E27FC236}">
                <a16:creationId xmlns:a16="http://schemas.microsoft.com/office/drawing/2014/main" id="{1E1FAEAF-67B8-5013-B66F-8FDF2945F944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50000"/>
          </a:blip>
          <a:stretch>
            <a:fillRect/>
          </a:stretch>
        </p:blipFill>
        <p:spPr>
          <a:xfrm>
            <a:off x="10954693" y="6189075"/>
            <a:ext cx="1013988" cy="53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614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8D59F80D-C865-F784-F980-95CCD0393B64}"/>
              </a:ext>
            </a:extLst>
          </p:cNvPr>
          <p:cNvSpPr txBox="1"/>
          <p:nvPr/>
        </p:nvSpPr>
        <p:spPr>
          <a:xfrm>
            <a:off x="1775848" y="372474"/>
            <a:ext cx="88612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0000"/>
              </a:lnSpc>
            </a:pPr>
            <a:r>
              <a:rPr lang="en-US" sz="4400" dirty="0">
                <a:solidFill>
                  <a:schemeClr val="accent6">
                    <a:lumMod val="50000"/>
                  </a:schemeClr>
                </a:solidFill>
              </a:rPr>
              <a:t>2. Info you provide: Annual Report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F8C5D93-DA23-A607-C7F3-EAFD5DBD2553}"/>
              </a:ext>
            </a:extLst>
          </p:cNvPr>
          <p:cNvSpPr/>
          <p:nvPr/>
        </p:nvSpPr>
        <p:spPr>
          <a:xfrm>
            <a:off x="120744" y="71201"/>
            <a:ext cx="1371985" cy="1371985"/>
          </a:xfrm>
          <a:prstGeom prst="ellipse">
            <a:avLst/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3" name="Rectangle 2" descr="Address Book with solid fill">
            <a:extLst>
              <a:ext uri="{FF2B5EF4-FFF2-40B4-BE49-F238E27FC236}">
                <a16:creationId xmlns:a16="http://schemas.microsoft.com/office/drawing/2014/main" id="{EC72129F-64A0-E0DE-D2B8-620DD641D9A1}"/>
              </a:ext>
            </a:extLst>
          </p:cNvPr>
          <p:cNvSpPr/>
          <p:nvPr/>
        </p:nvSpPr>
        <p:spPr>
          <a:xfrm>
            <a:off x="403864" y="346164"/>
            <a:ext cx="795751" cy="795751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pic>
        <p:nvPicPr>
          <p:cNvPr id="1028" name="Picture 4" descr="alarm clock&quot; Icon - Download for free – Iconduck">
            <a:extLst>
              <a:ext uri="{FF2B5EF4-FFF2-40B4-BE49-F238E27FC236}">
                <a16:creationId xmlns:a16="http://schemas.microsoft.com/office/drawing/2014/main" id="{FCE52F51-272C-785D-9EFD-1208A0CC03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3650" y="5630102"/>
            <a:ext cx="758760" cy="756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DF03974-9AC4-FF02-C1A7-1275F18108E7}"/>
              </a:ext>
            </a:extLst>
          </p:cNvPr>
          <p:cNvSpPr txBox="1"/>
          <p:nvPr/>
        </p:nvSpPr>
        <p:spPr>
          <a:xfrm>
            <a:off x="2247184" y="5555938"/>
            <a:ext cx="66379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Submit by May 5</a:t>
            </a:r>
            <a:r>
              <a:rPr lang="en-US" sz="2400" b="1" baseline="30000" dirty="0">
                <a:solidFill>
                  <a:srgbClr val="FF0000"/>
                </a:solidFill>
              </a:rPr>
              <a:t>th</a:t>
            </a:r>
            <a:r>
              <a:rPr lang="en-US" sz="2400" b="1" dirty="0">
                <a:solidFill>
                  <a:srgbClr val="FF0000"/>
                </a:solidFill>
              </a:rPr>
              <a:t>: 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Being late may mean you’re ineligible for merit</a:t>
            </a:r>
          </a:p>
        </p:txBody>
      </p:sp>
      <p:graphicFrame>
        <p:nvGraphicFramePr>
          <p:cNvPr id="1034" name="Content Placeholder 2">
            <a:extLst>
              <a:ext uri="{FF2B5EF4-FFF2-40B4-BE49-F238E27FC236}">
                <a16:creationId xmlns:a16="http://schemas.microsoft.com/office/drawing/2014/main" id="{CF6BBC69-3CC5-7F89-DDE5-D97B370B34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242060"/>
              </p:ext>
            </p:extLst>
          </p:nvPr>
        </p:nvGraphicFramePr>
        <p:xfrm>
          <a:off x="801739" y="730909"/>
          <a:ext cx="10634419" cy="5240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8" name="Picture 8" descr="caution&quot; Icon - Download for free – Iconduck">
            <a:extLst>
              <a:ext uri="{FF2B5EF4-FFF2-40B4-BE49-F238E27FC236}">
                <a16:creationId xmlns:a16="http://schemas.microsoft.com/office/drawing/2014/main" id="{D34C0D3D-AF20-6267-06CE-C08839C2FC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1999" y="1820591"/>
            <a:ext cx="1175087" cy="1175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 descr="50+ May 5 Calendar Stock Illustrations, Royalty-Free Vector ...">
            <a:extLst>
              <a:ext uri="{FF2B5EF4-FFF2-40B4-BE49-F238E27FC236}">
                <a16:creationId xmlns:a16="http://schemas.microsoft.com/office/drawing/2014/main" id="{727CF3AC-5D5B-69B2-CBC2-8C80FD8E74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17" t="12901" r="14903" b="12704"/>
          <a:stretch/>
        </p:blipFill>
        <p:spPr bwMode="auto">
          <a:xfrm>
            <a:off x="1199615" y="5413014"/>
            <a:ext cx="1047569" cy="1116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6C4A73-9CA3-633C-A17C-DBE502E4CF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1739" y="6421674"/>
            <a:ext cx="2743200" cy="365125"/>
          </a:xfrm>
        </p:spPr>
        <p:txBody>
          <a:bodyPr/>
          <a:lstStyle/>
          <a:p>
            <a:r>
              <a:rPr lang="en-CA" dirty="0">
                <a:solidFill>
                  <a:schemeClr val="bg1">
                    <a:lumMod val="85000"/>
                  </a:schemeClr>
                </a:solidFill>
              </a:rPr>
              <a:t>L. Quirke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6" name="Picture 5" descr="A white rectangular sign with blue text&#10;&#10;Description automatically generated">
            <a:extLst>
              <a:ext uri="{FF2B5EF4-FFF2-40B4-BE49-F238E27FC236}">
                <a16:creationId xmlns:a16="http://schemas.microsoft.com/office/drawing/2014/main" id="{16C624B4-6752-3235-06C6-587B6E7524C4}"/>
              </a:ext>
            </a:extLst>
          </p:cNvPr>
          <p:cNvPicPr>
            <a:picLocks noChangeAspect="1"/>
          </p:cNvPicPr>
          <p:nvPr/>
        </p:nvPicPr>
        <p:blipFill>
          <a:blip r:embed="rId12">
            <a:alphaModFix amt="50000"/>
          </a:blip>
          <a:stretch>
            <a:fillRect/>
          </a:stretch>
        </p:blipFill>
        <p:spPr>
          <a:xfrm>
            <a:off x="10954693" y="6189075"/>
            <a:ext cx="1013988" cy="53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81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8D59F80D-C865-F784-F980-95CCD0393B64}"/>
              </a:ext>
            </a:extLst>
          </p:cNvPr>
          <p:cNvSpPr txBox="1"/>
          <p:nvPr/>
        </p:nvSpPr>
        <p:spPr>
          <a:xfrm>
            <a:off x="1438124" y="460339"/>
            <a:ext cx="105221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00000"/>
              </a:lnSpc>
            </a:pPr>
            <a:r>
              <a:rPr lang="en-US" sz="4000" dirty="0">
                <a:solidFill>
                  <a:srgbClr val="4EB9ED"/>
                </a:solidFill>
              </a:rPr>
              <a:t>3. Who Assesses You: Merit Review Committee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BF0606A-5172-30C4-6222-157EE0081C40}"/>
              </a:ext>
            </a:extLst>
          </p:cNvPr>
          <p:cNvSpPr/>
          <p:nvPr/>
        </p:nvSpPr>
        <p:spPr>
          <a:xfrm>
            <a:off x="66141" y="71201"/>
            <a:ext cx="1371985" cy="1371985"/>
          </a:xfrm>
          <a:prstGeom prst="ellipse">
            <a:avLst/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5" name="Rectangle 4" descr="Users with solid fill">
            <a:extLst>
              <a:ext uri="{FF2B5EF4-FFF2-40B4-BE49-F238E27FC236}">
                <a16:creationId xmlns:a16="http://schemas.microsoft.com/office/drawing/2014/main" id="{770B6D43-D49F-5BD0-6C38-9268B19E90B6}"/>
              </a:ext>
            </a:extLst>
          </p:cNvPr>
          <p:cNvSpPr/>
          <p:nvPr/>
        </p:nvSpPr>
        <p:spPr>
          <a:xfrm>
            <a:off x="354257" y="372474"/>
            <a:ext cx="795751" cy="795751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22" name="Content Placeholder 10">
            <a:extLst>
              <a:ext uri="{FF2B5EF4-FFF2-40B4-BE49-F238E27FC236}">
                <a16:creationId xmlns:a16="http://schemas.microsoft.com/office/drawing/2014/main" id="{108684AC-5C50-E1B2-E9D0-007609202BE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15310664"/>
              </p:ext>
            </p:extLst>
          </p:nvPr>
        </p:nvGraphicFramePr>
        <p:xfrm>
          <a:off x="944379" y="1744459"/>
          <a:ext cx="6625653" cy="4851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26" name="Content Placeholder 25">
            <a:extLst>
              <a:ext uri="{FF2B5EF4-FFF2-40B4-BE49-F238E27FC236}">
                <a16:creationId xmlns:a16="http://schemas.microsoft.com/office/drawing/2014/main" id="{98292831-F1D0-D045-C882-FA0A5E11122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9"/>
          <a:stretch>
            <a:fillRect/>
          </a:stretch>
        </p:blipFill>
        <p:spPr>
          <a:xfrm>
            <a:off x="7297757" y="1744459"/>
            <a:ext cx="4894244" cy="4146675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917784-55B4-ED49-8AC7-8A6E6D860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>
                <a:solidFill>
                  <a:schemeClr val="bg1">
                    <a:lumMod val="85000"/>
                  </a:schemeClr>
                </a:solidFill>
              </a:rPr>
              <a:t>L. Quirke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3" name="Picture 2" descr="A white rectangular sign with blue text&#10;&#10;Description automatically generated">
            <a:extLst>
              <a:ext uri="{FF2B5EF4-FFF2-40B4-BE49-F238E27FC236}">
                <a16:creationId xmlns:a16="http://schemas.microsoft.com/office/drawing/2014/main" id="{DF2FB48B-962F-2BD9-097E-5A97DDEC3E42}"/>
              </a:ext>
            </a:extLst>
          </p:cNvPr>
          <p:cNvPicPr>
            <a:picLocks noChangeAspect="1"/>
          </p:cNvPicPr>
          <p:nvPr/>
        </p:nvPicPr>
        <p:blipFill>
          <a:blip r:embed="rId10">
            <a:alphaModFix amt="50000"/>
          </a:blip>
          <a:stretch>
            <a:fillRect/>
          </a:stretch>
        </p:blipFill>
        <p:spPr>
          <a:xfrm>
            <a:off x="10954693" y="6189075"/>
            <a:ext cx="1013988" cy="53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50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8D59F80D-C865-F784-F980-95CCD0393B64}"/>
              </a:ext>
            </a:extLst>
          </p:cNvPr>
          <p:cNvSpPr txBox="1"/>
          <p:nvPr/>
        </p:nvSpPr>
        <p:spPr>
          <a:xfrm>
            <a:off x="1648917" y="372474"/>
            <a:ext cx="62913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0000"/>
              </a:lnSpc>
            </a:pPr>
            <a:r>
              <a:rPr lang="en-US" sz="4400" dirty="0">
                <a:solidFill>
                  <a:schemeClr val="accent5">
                    <a:lumMod val="75000"/>
                  </a:schemeClr>
                </a:solidFill>
              </a:rPr>
              <a:t>4. Merit Procedures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8C264E6-2596-B641-08CC-B5F912D82D54}"/>
              </a:ext>
            </a:extLst>
          </p:cNvPr>
          <p:cNvSpPr/>
          <p:nvPr/>
        </p:nvSpPr>
        <p:spPr>
          <a:xfrm>
            <a:off x="120744" y="71201"/>
            <a:ext cx="1371985" cy="1371985"/>
          </a:xfrm>
          <a:prstGeom prst="ellipse">
            <a:avLst/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7" name="Rectangle 6" descr="Pie chart with solid fill">
            <a:extLst>
              <a:ext uri="{FF2B5EF4-FFF2-40B4-BE49-F238E27FC236}">
                <a16:creationId xmlns:a16="http://schemas.microsoft.com/office/drawing/2014/main" id="{33EA4EF0-714D-8DCB-865F-4629D393343F}"/>
              </a:ext>
            </a:extLst>
          </p:cNvPr>
          <p:cNvSpPr/>
          <p:nvPr/>
        </p:nvSpPr>
        <p:spPr>
          <a:xfrm>
            <a:off x="408861" y="346164"/>
            <a:ext cx="795751" cy="795751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12" name="TextBox 2">
            <a:extLst>
              <a:ext uri="{FF2B5EF4-FFF2-40B4-BE49-F238E27FC236}">
                <a16:creationId xmlns:a16="http://schemas.microsoft.com/office/drawing/2014/main" id="{3C749921-0395-09A2-B4EE-A3F005AC11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6467441"/>
              </p:ext>
            </p:extLst>
          </p:nvPr>
        </p:nvGraphicFramePr>
        <p:xfrm>
          <a:off x="1204611" y="474562"/>
          <a:ext cx="10671014" cy="5683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DFB632-636D-0E2F-7B9D-7F2384007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>
                <a:solidFill>
                  <a:schemeClr val="bg1">
                    <a:lumMod val="85000"/>
                  </a:schemeClr>
                </a:solidFill>
              </a:rPr>
              <a:t>L. Quirke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3" name="Picture 2" descr="A white rectangular sign with blue text&#10;&#10;Description automatically generated">
            <a:extLst>
              <a:ext uri="{FF2B5EF4-FFF2-40B4-BE49-F238E27FC236}">
                <a16:creationId xmlns:a16="http://schemas.microsoft.com/office/drawing/2014/main" id="{D973ADFC-772D-998E-962F-251AEDD36C9C}"/>
              </a:ext>
            </a:extLst>
          </p:cNvPr>
          <p:cNvPicPr>
            <a:picLocks noChangeAspect="1"/>
          </p:cNvPicPr>
          <p:nvPr/>
        </p:nvPicPr>
        <p:blipFill>
          <a:blip r:embed="rId9">
            <a:alphaModFix amt="50000"/>
          </a:blip>
          <a:stretch>
            <a:fillRect/>
          </a:stretch>
        </p:blipFill>
        <p:spPr>
          <a:xfrm>
            <a:off x="10954693" y="6189075"/>
            <a:ext cx="1013988" cy="53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082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8D59F80D-C865-F784-F980-95CCD0393B64}"/>
              </a:ext>
            </a:extLst>
          </p:cNvPr>
          <p:cNvSpPr txBox="1"/>
          <p:nvPr/>
        </p:nvSpPr>
        <p:spPr>
          <a:xfrm>
            <a:off x="1618936" y="372474"/>
            <a:ext cx="98631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0000"/>
              </a:lnSpc>
            </a:pPr>
            <a:r>
              <a:rPr lang="en-US" sz="4400" dirty="0">
                <a:solidFill>
                  <a:schemeClr val="accent5">
                    <a:lumMod val="75000"/>
                  </a:schemeClr>
                </a:solidFill>
              </a:rPr>
              <a:t>4. Merit Procedures: 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Scholarship and Service</a:t>
            </a:r>
            <a:endParaRPr lang="en-US" sz="4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8C264E6-2596-B641-08CC-B5F912D82D54}"/>
              </a:ext>
            </a:extLst>
          </p:cNvPr>
          <p:cNvSpPr/>
          <p:nvPr/>
        </p:nvSpPr>
        <p:spPr>
          <a:xfrm>
            <a:off x="120744" y="71201"/>
            <a:ext cx="1371985" cy="1371985"/>
          </a:xfrm>
          <a:prstGeom prst="ellipse">
            <a:avLst/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7" name="Rectangle 6" descr="Pie chart with solid fill">
            <a:extLst>
              <a:ext uri="{FF2B5EF4-FFF2-40B4-BE49-F238E27FC236}">
                <a16:creationId xmlns:a16="http://schemas.microsoft.com/office/drawing/2014/main" id="{33EA4EF0-714D-8DCB-865F-4629D393343F}"/>
              </a:ext>
            </a:extLst>
          </p:cNvPr>
          <p:cNvSpPr/>
          <p:nvPr/>
        </p:nvSpPr>
        <p:spPr>
          <a:xfrm>
            <a:off x="408861" y="346164"/>
            <a:ext cx="795751" cy="795751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B7C860-48B4-A100-C2EC-F7540C2ECF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Scholarship</a:t>
            </a:r>
            <a:r>
              <a:rPr lang="en-US" dirty="0"/>
              <a:t>	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AA04E87-0D41-13F6-03DF-A2323778241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/>
              <a:t>publications</a:t>
            </a:r>
          </a:p>
          <a:p>
            <a:r>
              <a:rPr lang="en-CA" dirty="0"/>
              <a:t>invited talks and presentations</a:t>
            </a:r>
          </a:p>
          <a:p>
            <a:r>
              <a:rPr lang="en-CA" dirty="0"/>
              <a:t>contributions to papers and conferences</a:t>
            </a:r>
          </a:p>
          <a:p>
            <a:r>
              <a:rPr lang="en-CA" dirty="0"/>
              <a:t>…</a:t>
            </a:r>
          </a:p>
          <a:p>
            <a:r>
              <a:rPr lang="en-CA" dirty="0"/>
              <a:t>review activities (internal and external) </a:t>
            </a:r>
          </a:p>
          <a:p>
            <a:r>
              <a:rPr lang="en-CA" dirty="0"/>
              <a:t>research reports completed </a:t>
            </a:r>
          </a:p>
          <a:p>
            <a:r>
              <a:rPr lang="en-CA" dirty="0"/>
              <a:t>other research and scholarly activities (e.g., journal editorship)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A134DBD-1577-2AAD-443D-1CCD6A86BA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Service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721B084-0291-A1CD-1212-28CAA1DA2AF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/>
              <a:t>contributions to the Member’s Department or Faculty</a:t>
            </a:r>
          </a:p>
          <a:p>
            <a:r>
              <a:rPr lang="en-CA" dirty="0"/>
              <a:t>contributions to the Senate, Board, Association and other University activities</a:t>
            </a:r>
          </a:p>
          <a:p>
            <a:r>
              <a:rPr lang="en-CA" dirty="0"/>
              <a:t>contributions to the Member's academic profession</a:t>
            </a:r>
          </a:p>
          <a:p>
            <a:r>
              <a:rPr lang="en-CA" dirty="0"/>
              <a:t>contributions to the Member's community, in the Member’s area of disciplinary expertise</a:t>
            </a:r>
          </a:p>
          <a:p>
            <a:r>
              <a:rPr lang="en-CA" dirty="0"/>
              <a:t>workshops and courses attended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1D225F-06F5-56CC-4F32-14ED3622E39B}"/>
              </a:ext>
            </a:extLst>
          </p:cNvPr>
          <p:cNvSpPr txBox="1"/>
          <p:nvPr/>
        </p:nvSpPr>
        <p:spPr>
          <a:xfrm>
            <a:off x="9548345" y="6189075"/>
            <a:ext cx="1502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Article 18.5.4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13246A-34E4-B521-4CB4-1398B237B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>
                <a:solidFill>
                  <a:schemeClr val="bg1">
                    <a:lumMod val="85000"/>
                  </a:schemeClr>
                </a:solidFill>
              </a:rPr>
              <a:t>L. Quirke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3" name="Picture 2" descr="A white rectangular sign with blue text&#10;&#10;Description automatically generated">
            <a:extLst>
              <a:ext uri="{FF2B5EF4-FFF2-40B4-BE49-F238E27FC236}">
                <a16:creationId xmlns:a16="http://schemas.microsoft.com/office/drawing/2014/main" id="{01C6BE9C-94A0-4844-A433-CF8A68A5C2E8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</a:blip>
          <a:stretch>
            <a:fillRect/>
          </a:stretch>
        </p:blipFill>
        <p:spPr>
          <a:xfrm>
            <a:off x="10954693" y="6189075"/>
            <a:ext cx="1013988" cy="53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358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8D59F80D-C865-F784-F980-95CCD0393B64}"/>
              </a:ext>
            </a:extLst>
          </p:cNvPr>
          <p:cNvSpPr txBox="1"/>
          <p:nvPr/>
        </p:nvSpPr>
        <p:spPr>
          <a:xfrm>
            <a:off x="1618937" y="372474"/>
            <a:ext cx="99904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0000"/>
              </a:lnSpc>
            </a:pPr>
            <a:r>
              <a:rPr lang="en-US" sz="4400" dirty="0">
                <a:solidFill>
                  <a:schemeClr val="accent5">
                    <a:lumMod val="75000"/>
                  </a:schemeClr>
                </a:solidFill>
              </a:rPr>
              <a:t>4. Merit Procedures: Assessing Teaching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8C264E6-2596-B641-08CC-B5F912D82D54}"/>
              </a:ext>
            </a:extLst>
          </p:cNvPr>
          <p:cNvSpPr/>
          <p:nvPr/>
        </p:nvSpPr>
        <p:spPr>
          <a:xfrm>
            <a:off x="120744" y="71201"/>
            <a:ext cx="1371985" cy="1371985"/>
          </a:xfrm>
          <a:prstGeom prst="ellipse">
            <a:avLst/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7" name="Rectangle 6" descr="Pie chart with solid fill">
            <a:extLst>
              <a:ext uri="{FF2B5EF4-FFF2-40B4-BE49-F238E27FC236}">
                <a16:creationId xmlns:a16="http://schemas.microsoft.com/office/drawing/2014/main" id="{33EA4EF0-714D-8DCB-865F-4629D393343F}"/>
              </a:ext>
            </a:extLst>
          </p:cNvPr>
          <p:cNvSpPr/>
          <p:nvPr/>
        </p:nvSpPr>
        <p:spPr>
          <a:xfrm>
            <a:off x="408861" y="346164"/>
            <a:ext cx="795751" cy="795751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A134DBD-1577-2AAD-443D-1CCD6A86BA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79891"/>
            <a:ext cx="5183188" cy="76370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Teaching</a:t>
            </a:r>
            <a:r>
              <a:rPr lang="en-US" dirty="0"/>
              <a:t> (18.5.4)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721B084-0291-A1CD-1212-28CAA1DA2A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43593"/>
            <a:ext cx="5183188" cy="4046070"/>
          </a:xfrm>
        </p:spPr>
        <p:txBody>
          <a:bodyPr>
            <a:noAutofit/>
          </a:bodyPr>
          <a:lstStyle/>
          <a:p>
            <a:r>
              <a:rPr lang="en-CA" sz="2400" dirty="0"/>
              <a:t>regular teaching load</a:t>
            </a:r>
          </a:p>
          <a:p>
            <a:r>
              <a:rPr lang="en-CA" sz="2400" dirty="0"/>
              <a:t>courses (labs/tutorials) taught and mode</a:t>
            </a:r>
          </a:p>
          <a:p>
            <a:r>
              <a:rPr lang="en-CA" sz="2400" dirty="0"/>
              <a:t>supervision </a:t>
            </a:r>
          </a:p>
          <a:p>
            <a:r>
              <a:rPr lang="en-CA" sz="2400" dirty="0"/>
              <a:t>Indigenous forms of teaching</a:t>
            </a:r>
          </a:p>
          <a:p>
            <a:r>
              <a:rPr lang="en-CA" sz="2400" dirty="0"/>
              <a:t>new course or program development</a:t>
            </a:r>
          </a:p>
          <a:p>
            <a:r>
              <a:rPr lang="en-CA" sz="2400" dirty="0"/>
              <a:t>teaching initiatives</a:t>
            </a:r>
          </a:p>
          <a:p>
            <a:r>
              <a:rPr lang="en-CA" sz="2400" dirty="0"/>
              <a:t>workshops and courses attended</a:t>
            </a:r>
            <a:endParaRPr lang="en-US" sz="2400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9952FAB6-B125-9C02-EAC7-21CF5D2BA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2694" y="1962853"/>
            <a:ext cx="4983608" cy="4046069"/>
          </a:xfrm>
        </p:spPr>
        <p:txBody>
          <a:bodyPr/>
          <a:lstStyle/>
          <a:p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Note: Committees assign     30-50% of merit increments for outstanding teaching</a:t>
            </a:r>
          </a:p>
          <a:p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Other than a teaching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award, h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ow to identify outstanding teaching?</a:t>
            </a:r>
          </a:p>
          <a:p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4E0F9FF-F455-55D5-AB40-D95FB5884B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8545" y="4641378"/>
            <a:ext cx="1583268" cy="1844148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33A754-4487-3BF6-3035-C6C0A0D22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>
                <a:solidFill>
                  <a:schemeClr val="bg1">
                    <a:lumMod val="85000"/>
                  </a:schemeClr>
                </a:solidFill>
              </a:rPr>
              <a:t>L. Quirke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3" name="Picture 2" descr="A white rectangular sign with blue text&#10;&#10;Description automatically generated">
            <a:extLst>
              <a:ext uri="{FF2B5EF4-FFF2-40B4-BE49-F238E27FC236}">
                <a16:creationId xmlns:a16="http://schemas.microsoft.com/office/drawing/2014/main" id="{FBA079E6-81D0-6DA4-32A4-2E9F41555D8E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50000"/>
          </a:blip>
          <a:stretch>
            <a:fillRect/>
          </a:stretch>
        </p:blipFill>
        <p:spPr>
          <a:xfrm>
            <a:off x="10954693" y="6189075"/>
            <a:ext cx="1013988" cy="53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690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8D3B49-F047-559E-A9BD-D53605D70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Moving Forward: thinking about Merit</a:t>
            </a:r>
          </a:p>
        </p:txBody>
      </p:sp>
      <p:graphicFrame>
        <p:nvGraphicFramePr>
          <p:cNvPr id="29" name="Content Placeholder 2">
            <a:extLst>
              <a:ext uri="{FF2B5EF4-FFF2-40B4-BE49-F238E27FC236}">
                <a16:creationId xmlns:a16="http://schemas.microsoft.com/office/drawing/2014/main" id="{1A208FCD-6482-4E8D-B4D2-EE09AC1C4F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6684224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10" descr="50+ May 5 Calendar Stock Illustrations, Royalty-Free Vector ...">
            <a:extLst>
              <a:ext uri="{FF2B5EF4-FFF2-40B4-BE49-F238E27FC236}">
                <a16:creationId xmlns:a16="http://schemas.microsoft.com/office/drawing/2014/main" id="{A962380A-267C-D264-3A93-C002B28F92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17" t="12901" r="14903" b="12704"/>
          <a:stretch/>
        </p:blipFill>
        <p:spPr bwMode="auto">
          <a:xfrm>
            <a:off x="4012263" y="3650557"/>
            <a:ext cx="1047569" cy="1116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3C196-DC2B-D8CD-AA59-1FF877E8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3377" y="6356350"/>
            <a:ext cx="11019098" cy="365125"/>
          </a:xfrm>
        </p:spPr>
        <p:txBody>
          <a:bodyPr/>
          <a:lstStyle/>
          <a:p>
            <a:r>
              <a:rPr lang="en-CA" dirty="0">
                <a:solidFill>
                  <a:schemeClr val="bg1">
                    <a:lumMod val="85000"/>
                  </a:schemeClr>
                </a:solidFill>
              </a:rPr>
              <a:t>L. Quirke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5" name="Picture 4" descr="A white rectangular sign with blue text&#10;&#10;Description automatically generated">
            <a:extLst>
              <a:ext uri="{FF2B5EF4-FFF2-40B4-BE49-F238E27FC236}">
                <a16:creationId xmlns:a16="http://schemas.microsoft.com/office/drawing/2014/main" id="{9A0B02B6-BFE1-0864-F3A7-A7DB3DFECBEE}"/>
              </a:ext>
            </a:extLst>
          </p:cNvPr>
          <p:cNvPicPr>
            <a:picLocks noChangeAspect="1"/>
          </p:cNvPicPr>
          <p:nvPr/>
        </p:nvPicPr>
        <p:blipFill>
          <a:blip r:embed="rId8">
            <a:alphaModFix amt="50000"/>
          </a:blip>
          <a:stretch>
            <a:fillRect/>
          </a:stretch>
        </p:blipFill>
        <p:spPr>
          <a:xfrm>
            <a:off x="10954693" y="6189075"/>
            <a:ext cx="1013988" cy="53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821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1054</TotalTime>
  <Words>588</Words>
  <Application>Microsoft Office PowerPoint</Application>
  <PresentationFormat>Widescreen</PresentationFormat>
  <Paragraphs>86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Merit: the basics</vt:lpstr>
      <vt:lpstr>What you need to know about Merit: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Moving Forward: thinking about Merit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Merit: the basics</dc:title>
  <dc:creator>Linda Quirke</dc:creator>
  <cp:lastModifiedBy>Ryan Ladner</cp:lastModifiedBy>
  <cp:revision>7</cp:revision>
  <dcterms:created xsi:type="dcterms:W3CDTF">2024-07-14T13:43:31Z</dcterms:created>
  <dcterms:modified xsi:type="dcterms:W3CDTF">2025-03-06T18:33:44Z</dcterms:modified>
</cp:coreProperties>
</file>